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68" r:id="rId11"/>
    <p:sldId id="263" r:id="rId12"/>
    <p:sldId id="264" r:id="rId13"/>
    <p:sldId id="265" r:id="rId14"/>
    <p:sldId id="275" r:id="rId15"/>
    <p:sldId id="278" r:id="rId16"/>
    <p:sldId id="279" r:id="rId17"/>
    <p:sldId id="280" r:id="rId18"/>
    <p:sldId id="281" r:id="rId19"/>
    <p:sldId id="282" r:id="rId20"/>
    <p:sldId id="274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707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nnnadi/Documents/Python%20/ThinkFul/Capstone%202%20Project%20September%202021/housing-price-data-04042019_J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nnnadi/Documents/Python%20/ThinkFul/Capstone%202%20Project%20September%202021/housing-price-data-04042019_J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nnnadi/Documents/Python%20/ThinkFul/Capstone%202%20Project%20September%202021/housing-price-data-04042019_J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nnnadi/Documents/Python%20/ThinkFul/Capstone%202%20Project%20September%202021/housing-price-data-04042019_J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nnnadi/Documents/Python%20/ThinkFul/Capstone%202%20Project%20September%202021/housing-price-data-04042019_J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nnnadi/Documents/Python%20/ThinkFul/Capstone%202%20Project%20September%202021/housing-price-data-04042019_J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'Two sample t-test Roofing style'!$AH$14:$AI$14</c:f>
              <c:strCache>
                <c:ptCount val="2"/>
                <c:pt idx="0">
                  <c:v>Gable Roofstyle</c:v>
                </c:pt>
                <c:pt idx="1">
                  <c:v>Hip Roofstyle</c:v>
                </c:pt>
              </c:strCache>
            </c:strRef>
          </c:cat>
          <c:val>
            <c:numRef>
              <c:f>'Two sample t-test Roofing style'!$AH$15:$AI$15</c:f>
              <c:numCache>
                <c:formatCode>General</c:formatCode>
                <c:ptCount val="2"/>
                <c:pt idx="0">
                  <c:v>171504.99473684211</c:v>
                </c:pt>
                <c:pt idx="1">
                  <c:v>218876.93356643355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B9-4F42-A698-83B3784B4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1881727"/>
        <c:axId val="891883375"/>
      </c:barChart>
      <c:catAx>
        <c:axId val="891881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+mn-ea"/>
                <a:cs typeface="+mn-cs"/>
              </a:defRPr>
            </a:pPr>
            <a:endParaRPr lang="en-US"/>
          </a:p>
        </c:txPr>
        <c:crossAx val="891883375"/>
        <c:crosses val="autoZero"/>
        <c:auto val="1"/>
        <c:lblAlgn val="ctr"/>
        <c:lblOffset val="100"/>
        <c:noMultiLvlLbl val="0"/>
      </c:catAx>
      <c:valAx>
        <c:axId val="891883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ea typeface="+mn-ea"/>
                <a:cs typeface="+mn-cs"/>
              </a:defRPr>
            </a:pPr>
            <a:endParaRPr lang="en-US"/>
          </a:p>
        </c:txPr>
        <c:crossAx val="89188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 i="0">
          <a:latin typeface="Gill Sans MT" panose="020B0502020104020203" pitchFamily="34" charset="77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'Two sample t-test Roofing style'!$AH$1166:$AI$1166</c:f>
              <c:strCache>
                <c:ptCount val="2"/>
                <c:pt idx="0">
                  <c:v>Hip Roofstyle</c:v>
                </c:pt>
                <c:pt idx="1">
                  <c:v>Gambrel Roofstyle</c:v>
                </c:pt>
              </c:strCache>
            </c:strRef>
          </c:cat>
          <c:val>
            <c:numRef>
              <c:f>'Two sample t-test Roofing style'!$AH$1167:$AI$1167</c:f>
              <c:numCache>
                <c:formatCode>General</c:formatCode>
                <c:ptCount val="2"/>
                <c:pt idx="0">
                  <c:v>218876.93356643355</c:v>
                </c:pt>
                <c:pt idx="1">
                  <c:v>148909.09090909091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92-1B46-BCFC-3117E34AFC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2626415"/>
        <c:axId val="1173938559"/>
      </c:barChart>
      <c:catAx>
        <c:axId val="98262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938559"/>
        <c:crosses val="autoZero"/>
        <c:auto val="1"/>
        <c:lblAlgn val="ctr"/>
        <c:lblOffset val="100"/>
        <c:noMultiLvlLbl val="0"/>
      </c:catAx>
      <c:valAx>
        <c:axId val="1173938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62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'[housing-price-data-04042019_JN.xlsx]Two sample t-test Roofing style'!$AH$1462:$AI$1462</c:f>
              <c:strCache>
                <c:ptCount val="2"/>
                <c:pt idx="0">
                  <c:v>Gabel Roofstyle</c:v>
                </c:pt>
                <c:pt idx="1">
                  <c:v>Gambriel Roofstyle</c:v>
                </c:pt>
              </c:strCache>
            </c:strRef>
          </c:cat>
          <c:val>
            <c:numRef>
              <c:f>'[housing-price-data-04042019_JN.xlsx]Two sample t-test Roofing style'!$AH$1463:$AI$1463</c:f>
              <c:numCache>
                <c:formatCode>General</c:formatCode>
                <c:ptCount val="2"/>
                <c:pt idx="0">
                  <c:v>171483.95617879054</c:v>
                </c:pt>
                <c:pt idx="1">
                  <c:v>148909.09090909091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80-7643-9A3E-3B342E4A8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733615"/>
        <c:axId val="205720047"/>
      </c:barChart>
      <c:catAx>
        <c:axId val="1179733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720047"/>
        <c:crosses val="autoZero"/>
        <c:auto val="1"/>
        <c:lblAlgn val="ctr"/>
        <c:lblOffset val="100"/>
        <c:noMultiLvlLbl val="0"/>
      </c:catAx>
      <c:valAx>
        <c:axId val="20572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9733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'two sample t test foundation'!$W$6:$X$6</c:f>
              <c:strCache>
                <c:ptCount val="2"/>
                <c:pt idx="0">
                  <c:v>CB Block Foundation</c:v>
                </c:pt>
                <c:pt idx="1">
                  <c:v>Pconc  Foundation</c:v>
                </c:pt>
              </c:strCache>
            </c:strRef>
          </c:cat>
          <c:val>
            <c:numRef>
              <c:f>'two sample t test foundation'!$W$7:$X$7</c:f>
              <c:numCache>
                <c:formatCode>General</c:formatCode>
                <c:ptCount val="2"/>
                <c:pt idx="0">
                  <c:v>11272.364353312303</c:v>
                </c:pt>
                <c:pt idx="1">
                  <c:v>10139.599690880988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03-ED42-9B86-4951E7E04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0739647"/>
        <c:axId val="260024175"/>
      </c:barChart>
      <c:catAx>
        <c:axId val="1240739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024175"/>
        <c:crosses val="autoZero"/>
        <c:auto val="1"/>
        <c:lblAlgn val="ctr"/>
        <c:lblOffset val="100"/>
        <c:noMultiLvlLbl val="0"/>
      </c:catAx>
      <c:valAx>
        <c:axId val="260024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0739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'two sample t test kitchen qual'!$X$8:$Y$8</c:f>
              <c:strCache>
                <c:ptCount val="2"/>
                <c:pt idx="0">
                  <c:v>Ex/Gd Kitchen Quality</c:v>
                </c:pt>
                <c:pt idx="1">
                  <c:v>Fa/TA Kitchen Quality</c:v>
                </c:pt>
              </c:strCache>
            </c:strRef>
          </c:cat>
          <c:val>
            <c:numRef>
              <c:f>'two sample t test kitchen qual'!$X$9:$Y$9</c:f>
              <c:numCache>
                <c:formatCode>General</c:formatCode>
                <c:ptCount val="2"/>
                <c:pt idx="0">
                  <c:v>7.0058309037900877</c:v>
                </c:pt>
                <c:pt idx="1">
                  <c:v>5.2958656330749356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1F-214C-8B41-AB9D2977B1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7635039"/>
        <c:axId val="303907215"/>
      </c:barChart>
      <c:catAx>
        <c:axId val="357635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907215"/>
        <c:crosses val="autoZero"/>
        <c:auto val="1"/>
        <c:lblAlgn val="ctr"/>
        <c:lblOffset val="100"/>
        <c:noMultiLvlLbl val="0"/>
      </c:catAx>
      <c:valAx>
        <c:axId val="30390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35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'Garage cars and salesprice'!$X$7:$Y$7</c:f>
              <c:strCache>
                <c:ptCount val="2"/>
                <c:pt idx="0">
                  <c:v>2 Garage</c:v>
                </c:pt>
                <c:pt idx="1">
                  <c:v>1 Garage</c:v>
                </c:pt>
              </c:strCache>
            </c:strRef>
          </c:cat>
          <c:val>
            <c:numRef>
              <c:f>'Garage cars and salesprice'!$X$8:$Y$8</c:f>
              <c:numCache>
                <c:formatCode>General</c:formatCode>
                <c:ptCount val="2"/>
                <c:pt idx="0">
                  <c:v>183851.66383495147</c:v>
                </c:pt>
                <c:pt idx="1">
                  <c:v>128116.68834688347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38-C343-BFFD-B9DEF9ADC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9134399"/>
        <c:axId val="397760943"/>
      </c:barChart>
      <c:catAx>
        <c:axId val="39913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760943"/>
        <c:crosses val="autoZero"/>
        <c:auto val="1"/>
        <c:lblAlgn val="ctr"/>
        <c:lblOffset val="100"/>
        <c:noMultiLvlLbl val="0"/>
      </c:catAx>
      <c:valAx>
        <c:axId val="397760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134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0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house-prices-advanced-regression-techniques/data" TargetMode="External"/><Relationship Id="rId1" Type="http://schemas.openxmlformats.org/officeDocument/2006/relationships/hyperlink" Target="https://tf-assets-prod.s3.amazonaws.com/tf-curric/data-analytics-bootcamp/housing-price-data-04042019.csv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0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house-prices-advanced-regression-techniques/data" TargetMode="External"/><Relationship Id="rId1" Type="http://schemas.openxmlformats.org/officeDocument/2006/relationships/hyperlink" Target="https://tf-assets-prod.s3.amazonaws.com/tf-curric/data-analytics-bootcamp/housing-price-data-04042019.csv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8F24D-5411-40D4-923C-28905B0E718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E48FCE8-AA31-472F-BE16-21AB5160581D}">
      <dgm:prSet/>
      <dgm:spPr/>
      <dgm:t>
        <a:bodyPr/>
        <a:lstStyle/>
        <a:p>
          <a:pPr>
            <a:defRPr cap="all"/>
          </a:pPr>
          <a:r>
            <a:rPr lang="en-US" dirty="0"/>
            <a:t>The 2008 market crash and risks</a:t>
          </a:r>
        </a:p>
      </dgm:t>
    </dgm:pt>
    <dgm:pt modelId="{03DC4DB4-F9F7-4254-A496-687D0E334BD7}" type="parTrans" cxnId="{A5023C63-EEB2-41DF-AE0E-2B1DDCA14684}">
      <dgm:prSet/>
      <dgm:spPr/>
      <dgm:t>
        <a:bodyPr/>
        <a:lstStyle/>
        <a:p>
          <a:endParaRPr lang="en-US"/>
        </a:p>
      </dgm:t>
    </dgm:pt>
    <dgm:pt modelId="{087E501A-3161-42F8-A209-881BFB845B49}" type="sibTrans" cxnId="{A5023C63-EEB2-41DF-AE0E-2B1DDCA14684}">
      <dgm:prSet/>
      <dgm:spPr/>
      <dgm:t>
        <a:bodyPr/>
        <a:lstStyle/>
        <a:p>
          <a:endParaRPr lang="en-US"/>
        </a:p>
      </dgm:t>
    </dgm:pt>
    <dgm:pt modelId="{BCB1201B-91E2-494D-9592-5D67AA2A140D}">
      <dgm:prSet/>
      <dgm:spPr/>
      <dgm:t>
        <a:bodyPr/>
        <a:lstStyle/>
        <a:p>
          <a:pPr>
            <a:defRPr cap="all"/>
          </a:pPr>
          <a:r>
            <a:rPr lang="en-US" dirty="0"/>
            <a:t>Wise investment required</a:t>
          </a:r>
        </a:p>
      </dgm:t>
    </dgm:pt>
    <dgm:pt modelId="{B21DDB7E-C0A6-4698-88A7-9CCA0DBD95F5}" type="parTrans" cxnId="{C199C047-D730-4D65-B54F-3F51D66035D3}">
      <dgm:prSet/>
      <dgm:spPr/>
      <dgm:t>
        <a:bodyPr/>
        <a:lstStyle/>
        <a:p>
          <a:endParaRPr lang="en-US"/>
        </a:p>
      </dgm:t>
    </dgm:pt>
    <dgm:pt modelId="{E243C10C-1B8A-4C29-89E4-2055D9565327}" type="sibTrans" cxnId="{C199C047-D730-4D65-B54F-3F51D66035D3}">
      <dgm:prSet/>
      <dgm:spPr/>
      <dgm:t>
        <a:bodyPr/>
        <a:lstStyle/>
        <a:p>
          <a:endParaRPr lang="en-US"/>
        </a:p>
      </dgm:t>
    </dgm:pt>
    <dgm:pt modelId="{CBF3206E-96EE-44BF-81D3-B33695E5CEA6}">
      <dgm:prSet/>
      <dgm:spPr/>
      <dgm:t>
        <a:bodyPr/>
        <a:lstStyle/>
        <a:p>
          <a:pPr>
            <a:defRPr cap="all"/>
          </a:pPr>
          <a:r>
            <a:rPr lang="en-US" dirty="0"/>
            <a:t>$40 billion dollars allocated by Investors</a:t>
          </a:r>
        </a:p>
      </dgm:t>
    </dgm:pt>
    <dgm:pt modelId="{4DF2B68B-904C-4565-8980-4795DD7C11A6}" type="parTrans" cxnId="{AFF69427-9A7C-445C-920B-268F218DB8DA}">
      <dgm:prSet/>
      <dgm:spPr/>
      <dgm:t>
        <a:bodyPr/>
        <a:lstStyle/>
        <a:p>
          <a:endParaRPr lang="en-US"/>
        </a:p>
      </dgm:t>
    </dgm:pt>
    <dgm:pt modelId="{25B5E630-7C57-4C2E-88FE-EBC2DAEFF49F}" type="sibTrans" cxnId="{AFF69427-9A7C-445C-920B-268F218DB8DA}">
      <dgm:prSet/>
      <dgm:spPr/>
      <dgm:t>
        <a:bodyPr/>
        <a:lstStyle/>
        <a:p>
          <a:endParaRPr lang="en-US"/>
        </a:p>
      </dgm:t>
    </dgm:pt>
    <dgm:pt modelId="{51B0E149-606A-4F10-B6BD-A31C964BECE1}">
      <dgm:prSet/>
      <dgm:spPr/>
      <dgm:t>
        <a:bodyPr/>
        <a:lstStyle/>
        <a:p>
          <a:pPr>
            <a:defRPr cap="all"/>
          </a:pPr>
          <a:r>
            <a:rPr lang="en-US" dirty="0"/>
            <a:t>Mortgage - backed securities</a:t>
          </a:r>
        </a:p>
      </dgm:t>
    </dgm:pt>
    <dgm:pt modelId="{F6A8182B-6920-4429-B565-EB2745BD6B3A}" type="parTrans" cxnId="{EF6E8AC6-49D6-44A7-B943-AAF06E706BFE}">
      <dgm:prSet/>
      <dgm:spPr/>
      <dgm:t>
        <a:bodyPr/>
        <a:lstStyle/>
        <a:p>
          <a:endParaRPr lang="en-US"/>
        </a:p>
      </dgm:t>
    </dgm:pt>
    <dgm:pt modelId="{B627286F-4572-4D66-8E7A-4A264DD68BC0}" type="sibTrans" cxnId="{EF6E8AC6-49D6-44A7-B943-AAF06E706BFE}">
      <dgm:prSet/>
      <dgm:spPr/>
      <dgm:t>
        <a:bodyPr/>
        <a:lstStyle/>
        <a:p>
          <a:endParaRPr lang="en-US"/>
        </a:p>
      </dgm:t>
    </dgm:pt>
    <dgm:pt modelId="{399532C9-F7C5-4C1D-B8CA-9AE623308575}" type="pres">
      <dgm:prSet presAssocID="{C308F24D-5411-40D4-923C-28905B0E718C}" presName="root" presStyleCnt="0">
        <dgm:presLayoutVars>
          <dgm:dir/>
          <dgm:resizeHandles val="exact"/>
        </dgm:presLayoutVars>
      </dgm:prSet>
      <dgm:spPr/>
    </dgm:pt>
    <dgm:pt modelId="{65227035-62EF-487C-A0EB-6F3ECFC21E68}" type="pres">
      <dgm:prSet presAssocID="{6E48FCE8-AA31-472F-BE16-21AB5160581D}" presName="compNode" presStyleCnt="0"/>
      <dgm:spPr/>
    </dgm:pt>
    <dgm:pt modelId="{1BD84341-706F-4E3E-9F5D-6DCC2968EA65}" type="pres">
      <dgm:prSet presAssocID="{6E48FCE8-AA31-472F-BE16-21AB5160581D}" presName="iconBgRect" presStyleLbl="bgShp" presStyleIdx="0" presStyleCnt="4"/>
      <dgm:spPr/>
    </dgm:pt>
    <dgm:pt modelId="{40A1A27E-6437-40E4-9C3E-5A56F6880CD2}" type="pres">
      <dgm:prSet presAssocID="{6E48FCE8-AA31-472F-BE16-21AB5160581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CBBA595-CE92-465F-84BD-726C428D2DB6}" type="pres">
      <dgm:prSet presAssocID="{6E48FCE8-AA31-472F-BE16-21AB5160581D}" presName="spaceRect" presStyleCnt="0"/>
      <dgm:spPr/>
    </dgm:pt>
    <dgm:pt modelId="{08DAF9D1-79C5-41F5-B0FF-2213AC12E5BB}" type="pres">
      <dgm:prSet presAssocID="{6E48FCE8-AA31-472F-BE16-21AB5160581D}" presName="textRect" presStyleLbl="revTx" presStyleIdx="0" presStyleCnt="4">
        <dgm:presLayoutVars>
          <dgm:chMax val="1"/>
          <dgm:chPref val="1"/>
        </dgm:presLayoutVars>
      </dgm:prSet>
      <dgm:spPr/>
    </dgm:pt>
    <dgm:pt modelId="{AD716A5C-BD2A-47FF-B888-2C5635D33B09}" type="pres">
      <dgm:prSet presAssocID="{087E501A-3161-42F8-A209-881BFB845B49}" presName="sibTrans" presStyleCnt="0"/>
      <dgm:spPr/>
    </dgm:pt>
    <dgm:pt modelId="{804C5EA1-5A2B-44B4-97CE-3F0ACD3BA278}" type="pres">
      <dgm:prSet presAssocID="{BCB1201B-91E2-494D-9592-5D67AA2A140D}" presName="compNode" presStyleCnt="0"/>
      <dgm:spPr/>
    </dgm:pt>
    <dgm:pt modelId="{FB225464-AEB5-44C4-8B25-20ADFD6D8F2D}" type="pres">
      <dgm:prSet presAssocID="{BCB1201B-91E2-494D-9592-5D67AA2A140D}" presName="iconBgRect" presStyleLbl="bgShp" presStyleIdx="1" presStyleCnt="4"/>
      <dgm:spPr/>
    </dgm:pt>
    <dgm:pt modelId="{3D5E0832-AC87-417A-9C6B-FC70DEADF3B9}" type="pres">
      <dgm:prSet presAssocID="{BCB1201B-91E2-494D-9592-5D67AA2A14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F67AAD5-84C5-4779-B8AD-B00DC64F62B1}" type="pres">
      <dgm:prSet presAssocID="{BCB1201B-91E2-494D-9592-5D67AA2A140D}" presName="spaceRect" presStyleCnt="0"/>
      <dgm:spPr/>
    </dgm:pt>
    <dgm:pt modelId="{51BE3EB0-FEB4-467F-AE99-451EAD2DC2D1}" type="pres">
      <dgm:prSet presAssocID="{BCB1201B-91E2-494D-9592-5D67AA2A140D}" presName="textRect" presStyleLbl="revTx" presStyleIdx="1" presStyleCnt="4">
        <dgm:presLayoutVars>
          <dgm:chMax val="1"/>
          <dgm:chPref val="1"/>
        </dgm:presLayoutVars>
      </dgm:prSet>
      <dgm:spPr/>
    </dgm:pt>
    <dgm:pt modelId="{A454FD92-312D-4493-97B1-477DFBB3C291}" type="pres">
      <dgm:prSet presAssocID="{E243C10C-1B8A-4C29-89E4-2055D9565327}" presName="sibTrans" presStyleCnt="0"/>
      <dgm:spPr/>
    </dgm:pt>
    <dgm:pt modelId="{F6BB4B51-3F9D-4B7F-9568-D46CAD586A54}" type="pres">
      <dgm:prSet presAssocID="{CBF3206E-96EE-44BF-81D3-B33695E5CEA6}" presName="compNode" presStyleCnt="0"/>
      <dgm:spPr/>
    </dgm:pt>
    <dgm:pt modelId="{96B0C2C0-2F72-47CA-9186-C75D02C288B5}" type="pres">
      <dgm:prSet presAssocID="{CBF3206E-96EE-44BF-81D3-B33695E5CEA6}" presName="iconBgRect" presStyleLbl="bgShp" presStyleIdx="2" presStyleCnt="4"/>
      <dgm:spPr/>
    </dgm:pt>
    <dgm:pt modelId="{0BA42B0B-EEE2-48AF-A16F-E89DA5424B56}" type="pres">
      <dgm:prSet presAssocID="{CBF3206E-96EE-44BF-81D3-B33695E5CE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BB93E7F-24F5-4E3C-BF2E-3D01F06A7728}" type="pres">
      <dgm:prSet presAssocID="{CBF3206E-96EE-44BF-81D3-B33695E5CEA6}" presName="spaceRect" presStyleCnt="0"/>
      <dgm:spPr/>
    </dgm:pt>
    <dgm:pt modelId="{83904B33-FF1C-40EA-9C0A-201BAE866321}" type="pres">
      <dgm:prSet presAssocID="{CBF3206E-96EE-44BF-81D3-B33695E5CEA6}" presName="textRect" presStyleLbl="revTx" presStyleIdx="2" presStyleCnt="4">
        <dgm:presLayoutVars>
          <dgm:chMax val="1"/>
          <dgm:chPref val="1"/>
        </dgm:presLayoutVars>
      </dgm:prSet>
      <dgm:spPr/>
    </dgm:pt>
    <dgm:pt modelId="{0B188C4E-4920-480C-85B4-BB67471F17B9}" type="pres">
      <dgm:prSet presAssocID="{25B5E630-7C57-4C2E-88FE-EBC2DAEFF49F}" presName="sibTrans" presStyleCnt="0"/>
      <dgm:spPr/>
    </dgm:pt>
    <dgm:pt modelId="{16F383A3-E1E4-40E4-AE0B-AFD5603548A7}" type="pres">
      <dgm:prSet presAssocID="{51B0E149-606A-4F10-B6BD-A31C964BECE1}" presName="compNode" presStyleCnt="0"/>
      <dgm:spPr/>
    </dgm:pt>
    <dgm:pt modelId="{C36FB48D-25C1-478D-994D-699943A0B7D4}" type="pres">
      <dgm:prSet presAssocID="{51B0E149-606A-4F10-B6BD-A31C964BECE1}" presName="iconBgRect" presStyleLbl="bgShp" presStyleIdx="3" presStyleCnt="4"/>
      <dgm:spPr/>
    </dgm:pt>
    <dgm:pt modelId="{CE65530B-B193-4F97-A9CB-E55776DEE1FA}" type="pres">
      <dgm:prSet presAssocID="{51B0E149-606A-4F10-B6BD-A31C964BECE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156FBF54-3DBD-4AA6-9018-C3CE8DAEE0AC}" type="pres">
      <dgm:prSet presAssocID="{51B0E149-606A-4F10-B6BD-A31C964BECE1}" presName="spaceRect" presStyleCnt="0"/>
      <dgm:spPr/>
    </dgm:pt>
    <dgm:pt modelId="{1F44A70F-DCC4-45D4-BE2E-BBE270F49F67}" type="pres">
      <dgm:prSet presAssocID="{51B0E149-606A-4F10-B6BD-A31C964BECE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F69427-9A7C-445C-920B-268F218DB8DA}" srcId="{C308F24D-5411-40D4-923C-28905B0E718C}" destId="{CBF3206E-96EE-44BF-81D3-B33695E5CEA6}" srcOrd="2" destOrd="0" parTransId="{4DF2B68B-904C-4565-8980-4795DD7C11A6}" sibTransId="{25B5E630-7C57-4C2E-88FE-EBC2DAEFF49F}"/>
    <dgm:cxn modelId="{0CEDF832-938C-4AAC-89DE-BE3D96ACDF21}" type="presOf" srcId="{BCB1201B-91E2-494D-9592-5D67AA2A140D}" destId="{51BE3EB0-FEB4-467F-AE99-451EAD2DC2D1}" srcOrd="0" destOrd="0" presId="urn:microsoft.com/office/officeart/2018/5/layout/IconCircleLabelList"/>
    <dgm:cxn modelId="{C199C047-D730-4D65-B54F-3F51D66035D3}" srcId="{C308F24D-5411-40D4-923C-28905B0E718C}" destId="{BCB1201B-91E2-494D-9592-5D67AA2A140D}" srcOrd="1" destOrd="0" parTransId="{B21DDB7E-C0A6-4698-88A7-9CCA0DBD95F5}" sibTransId="{E243C10C-1B8A-4C29-89E4-2055D9565327}"/>
    <dgm:cxn modelId="{A5023C63-EEB2-41DF-AE0E-2B1DDCA14684}" srcId="{C308F24D-5411-40D4-923C-28905B0E718C}" destId="{6E48FCE8-AA31-472F-BE16-21AB5160581D}" srcOrd="0" destOrd="0" parTransId="{03DC4DB4-F9F7-4254-A496-687D0E334BD7}" sibTransId="{087E501A-3161-42F8-A209-881BFB845B49}"/>
    <dgm:cxn modelId="{34725C87-B23F-44FF-8DC7-F5E8A2CB9964}" type="presOf" srcId="{CBF3206E-96EE-44BF-81D3-B33695E5CEA6}" destId="{83904B33-FF1C-40EA-9C0A-201BAE866321}" srcOrd="0" destOrd="0" presId="urn:microsoft.com/office/officeart/2018/5/layout/IconCircleLabelList"/>
    <dgm:cxn modelId="{17721B9F-7BA0-4E6E-9A17-BAE7F2674B3F}" type="presOf" srcId="{6E48FCE8-AA31-472F-BE16-21AB5160581D}" destId="{08DAF9D1-79C5-41F5-B0FF-2213AC12E5BB}" srcOrd="0" destOrd="0" presId="urn:microsoft.com/office/officeart/2018/5/layout/IconCircleLabelList"/>
    <dgm:cxn modelId="{EF6E8AC6-49D6-44A7-B943-AAF06E706BFE}" srcId="{C308F24D-5411-40D4-923C-28905B0E718C}" destId="{51B0E149-606A-4F10-B6BD-A31C964BECE1}" srcOrd="3" destOrd="0" parTransId="{F6A8182B-6920-4429-B565-EB2745BD6B3A}" sibTransId="{B627286F-4572-4D66-8E7A-4A264DD68BC0}"/>
    <dgm:cxn modelId="{0E6A22E0-787F-451C-818F-F76291DA18FA}" type="presOf" srcId="{51B0E149-606A-4F10-B6BD-A31C964BECE1}" destId="{1F44A70F-DCC4-45D4-BE2E-BBE270F49F67}" srcOrd="0" destOrd="0" presId="urn:microsoft.com/office/officeart/2018/5/layout/IconCircleLabelList"/>
    <dgm:cxn modelId="{6C7933FA-128E-459B-A1A6-A2858953D2D1}" type="presOf" srcId="{C308F24D-5411-40D4-923C-28905B0E718C}" destId="{399532C9-F7C5-4C1D-B8CA-9AE623308575}" srcOrd="0" destOrd="0" presId="urn:microsoft.com/office/officeart/2018/5/layout/IconCircleLabelList"/>
    <dgm:cxn modelId="{3FD7F99D-1451-461A-930A-5C97823F0F79}" type="presParOf" srcId="{399532C9-F7C5-4C1D-B8CA-9AE623308575}" destId="{65227035-62EF-487C-A0EB-6F3ECFC21E68}" srcOrd="0" destOrd="0" presId="urn:microsoft.com/office/officeart/2018/5/layout/IconCircleLabelList"/>
    <dgm:cxn modelId="{69834BEA-1E6D-4706-A10F-5A2C171EF79E}" type="presParOf" srcId="{65227035-62EF-487C-A0EB-6F3ECFC21E68}" destId="{1BD84341-706F-4E3E-9F5D-6DCC2968EA65}" srcOrd="0" destOrd="0" presId="urn:microsoft.com/office/officeart/2018/5/layout/IconCircleLabelList"/>
    <dgm:cxn modelId="{39CE2348-95CB-4E43-A5DE-0D7B0275CF3E}" type="presParOf" srcId="{65227035-62EF-487C-A0EB-6F3ECFC21E68}" destId="{40A1A27E-6437-40E4-9C3E-5A56F6880CD2}" srcOrd="1" destOrd="0" presId="urn:microsoft.com/office/officeart/2018/5/layout/IconCircleLabelList"/>
    <dgm:cxn modelId="{7567513F-A40C-411C-8F49-FE294799C5E9}" type="presParOf" srcId="{65227035-62EF-487C-A0EB-6F3ECFC21E68}" destId="{CCBBA595-CE92-465F-84BD-726C428D2DB6}" srcOrd="2" destOrd="0" presId="urn:microsoft.com/office/officeart/2018/5/layout/IconCircleLabelList"/>
    <dgm:cxn modelId="{8E3978D4-E953-4E67-BF05-EA4F5F9987BA}" type="presParOf" srcId="{65227035-62EF-487C-A0EB-6F3ECFC21E68}" destId="{08DAF9D1-79C5-41F5-B0FF-2213AC12E5BB}" srcOrd="3" destOrd="0" presId="urn:microsoft.com/office/officeart/2018/5/layout/IconCircleLabelList"/>
    <dgm:cxn modelId="{1FCD49FD-D727-41C9-A0F0-D124D33A0B34}" type="presParOf" srcId="{399532C9-F7C5-4C1D-B8CA-9AE623308575}" destId="{AD716A5C-BD2A-47FF-B888-2C5635D33B09}" srcOrd="1" destOrd="0" presId="urn:microsoft.com/office/officeart/2018/5/layout/IconCircleLabelList"/>
    <dgm:cxn modelId="{34957B9E-C4FA-48BE-81C1-1318C1774BF6}" type="presParOf" srcId="{399532C9-F7C5-4C1D-B8CA-9AE623308575}" destId="{804C5EA1-5A2B-44B4-97CE-3F0ACD3BA278}" srcOrd="2" destOrd="0" presId="urn:microsoft.com/office/officeart/2018/5/layout/IconCircleLabelList"/>
    <dgm:cxn modelId="{FBE8E602-81A1-4AEA-851A-CBC72D7FAE92}" type="presParOf" srcId="{804C5EA1-5A2B-44B4-97CE-3F0ACD3BA278}" destId="{FB225464-AEB5-44C4-8B25-20ADFD6D8F2D}" srcOrd="0" destOrd="0" presId="urn:microsoft.com/office/officeart/2018/5/layout/IconCircleLabelList"/>
    <dgm:cxn modelId="{C410CAF5-9087-4433-A1AF-76DE09DDDD68}" type="presParOf" srcId="{804C5EA1-5A2B-44B4-97CE-3F0ACD3BA278}" destId="{3D5E0832-AC87-417A-9C6B-FC70DEADF3B9}" srcOrd="1" destOrd="0" presId="urn:microsoft.com/office/officeart/2018/5/layout/IconCircleLabelList"/>
    <dgm:cxn modelId="{5CE95991-1B73-4297-A607-41FE054A5AAB}" type="presParOf" srcId="{804C5EA1-5A2B-44B4-97CE-3F0ACD3BA278}" destId="{5F67AAD5-84C5-4779-B8AD-B00DC64F62B1}" srcOrd="2" destOrd="0" presId="urn:microsoft.com/office/officeart/2018/5/layout/IconCircleLabelList"/>
    <dgm:cxn modelId="{FC42CF74-954A-4DF7-BCFC-C20B96D24A5C}" type="presParOf" srcId="{804C5EA1-5A2B-44B4-97CE-3F0ACD3BA278}" destId="{51BE3EB0-FEB4-467F-AE99-451EAD2DC2D1}" srcOrd="3" destOrd="0" presId="urn:microsoft.com/office/officeart/2018/5/layout/IconCircleLabelList"/>
    <dgm:cxn modelId="{519D77CC-75E1-4085-9201-CFEBF1FD8E66}" type="presParOf" srcId="{399532C9-F7C5-4C1D-B8CA-9AE623308575}" destId="{A454FD92-312D-4493-97B1-477DFBB3C291}" srcOrd="3" destOrd="0" presId="urn:microsoft.com/office/officeart/2018/5/layout/IconCircleLabelList"/>
    <dgm:cxn modelId="{720CBF6C-B84D-4C43-A761-8F06266E716E}" type="presParOf" srcId="{399532C9-F7C5-4C1D-B8CA-9AE623308575}" destId="{F6BB4B51-3F9D-4B7F-9568-D46CAD586A54}" srcOrd="4" destOrd="0" presId="urn:microsoft.com/office/officeart/2018/5/layout/IconCircleLabelList"/>
    <dgm:cxn modelId="{970ED84F-444A-4431-A75F-BAB20F466D36}" type="presParOf" srcId="{F6BB4B51-3F9D-4B7F-9568-D46CAD586A54}" destId="{96B0C2C0-2F72-47CA-9186-C75D02C288B5}" srcOrd="0" destOrd="0" presId="urn:microsoft.com/office/officeart/2018/5/layout/IconCircleLabelList"/>
    <dgm:cxn modelId="{CE388D09-2D66-4434-9CCE-1A5F135A338A}" type="presParOf" srcId="{F6BB4B51-3F9D-4B7F-9568-D46CAD586A54}" destId="{0BA42B0B-EEE2-48AF-A16F-E89DA5424B56}" srcOrd="1" destOrd="0" presId="urn:microsoft.com/office/officeart/2018/5/layout/IconCircleLabelList"/>
    <dgm:cxn modelId="{21C07D0A-B7E5-4575-87F7-6388D5E420A9}" type="presParOf" srcId="{F6BB4B51-3F9D-4B7F-9568-D46CAD586A54}" destId="{6BB93E7F-24F5-4E3C-BF2E-3D01F06A7728}" srcOrd="2" destOrd="0" presId="urn:microsoft.com/office/officeart/2018/5/layout/IconCircleLabelList"/>
    <dgm:cxn modelId="{4D4E2B9F-1BB8-4398-B398-A202B9D2C3B6}" type="presParOf" srcId="{F6BB4B51-3F9D-4B7F-9568-D46CAD586A54}" destId="{83904B33-FF1C-40EA-9C0A-201BAE866321}" srcOrd="3" destOrd="0" presId="urn:microsoft.com/office/officeart/2018/5/layout/IconCircleLabelList"/>
    <dgm:cxn modelId="{1769CEA6-0D15-44D6-AD9E-D9BDCEFF976D}" type="presParOf" srcId="{399532C9-F7C5-4C1D-B8CA-9AE623308575}" destId="{0B188C4E-4920-480C-85B4-BB67471F17B9}" srcOrd="5" destOrd="0" presId="urn:microsoft.com/office/officeart/2018/5/layout/IconCircleLabelList"/>
    <dgm:cxn modelId="{5A7D205A-4387-45F6-A236-E4DDDBA77ACD}" type="presParOf" srcId="{399532C9-F7C5-4C1D-B8CA-9AE623308575}" destId="{16F383A3-E1E4-40E4-AE0B-AFD5603548A7}" srcOrd="6" destOrd="0" presId="urn:microsoft.com/office/officeart/2018/5/layout/IconCircleLabelList"/>
    <dgm:cxn modelId="{294B9512-3E30-47D4-86D5-A20B9546F0A4}" type="presParOf" srcId="{16F383A3-E1E4-40E4-AE0B-AFD5603548A7}" destId="{C36FB48D-25C1-478D-994D-699943A0B7D4}" srcOrd="0" destOrd="0" presId="urn:microsoft.com/office/officeart/2018/5/layout/IconCircleLabelList"/>
    <dgm:cxn modelId="{6F0F5BE2-96A0-450E-BD2A-B4FAFB93E89A}" type="presParOf" srcId="{16F383A3-E1E4-40E4-AE0B-AFD5603548A7}" destId="{CE65530B-B193-4F97-A9CB-E55776DEE1FA}" srcOrd="1" destOrd="0" presId="urn:microsoft.com/office/officeart/2018/5/layout/IconCircleLabelList"/>
    <dgm:cxn modelId="{6FF6C9B4-D4D1-4F91-973C-D24F735516F2}" type="presParOf" srcId="{16F383A3-E1E4-40E4-AE0B-AFD5603548A7}" destId="{156FBF54-3DBD-4AA6-9018-C3CE8DAEE0AC}" srcOrd="2" destOrd="0" presId="urn:microsoft.com/office/officeart/2018/5/layout/IconCircleLabelList"/>
    <dgm:cxn modelId="{FB4C159B-FD8F-42ED-AC85-A726AB8468AE}" type="presParOf" srcId="{16F383A3-E1E4-40E4-AE0B-AFD5603548A7}" destId="{1F44A70F-DCC4-45D4-BE2E-BBE270F49F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29C747-0012-4AFD-8622-418F74540E8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92127F2-9E2C-42DA-980B-225F9CD2AE37}">
      <dgm:prSet/>
      <dgm:spPr/>
      <dgm:t>
        <a:bodyPr/>
        <a:lstStyle/>
        <a:p>
          <a:pPr>
            <a:defRPr cap="all"/>
          </a:pPr>
          <a:r>
            <a:rPr lang="en-US" dirty="0"/>
            <a:t>Is this a buyer’s market?</a:t>
          </a:r>
        </a:p>
      </dgm:t>
    </dgm:pt>
    <dgm:pt modelId="{CB23BFA6-7624-4213-943E-EFBD991707E9}" type="parTrans" cxnId="{D8C358A9-C8B9-4CF2-B055-F7421D021FE3}">
      <dgm:prSet/>
      <dgm:spPr/>
      <dgm:t>
        <a:bodyPr/>
        <a:lstStyle/>
        <a:p>
          <a:endParaRPr lang="en-US"/>
        </a:p>
      </dgm:t>
    </dgm:pt>
    <dgm:pt modelId="{4EF338E3-CB9A-4F0B-BC67-F1C09F82B7F5}" type="sibTrans" cxnId="{D8C358A9-C8B9-4CF2-B055-F7421D021FE3}">
      <dgm:prSet/>
      <dgm:spPr/>
      <dgm:t>
        <a:bodyPr/>
        <a:lstStyle/>
        <a:p>
          <a:endParaRPr lang="en-US"/>
        </a:p>
      </dgm:t>
    </dgm:pt>
    <dgm:pt modelId="{78DF9AF5-F76D-4C90-9F17-F6838B0FE6A3}">
      <dgm:prSet/>
      <dgm:spPr/>
      <dgm:t>
        <a:bodyPr/>
        <a:lstStyle/>
        <a:p>
          <a:pPr>
            <a:defRPr cap="all"/>
          </a:pPr>
          <a:r>
            <a:rPr lang="en-US" dirty="0"/>
            <a:t>What factors are driving home sales?</a:t>
          </a:r>
        </a:p>
      </dgm:t>
    </dgm:pt>
    <dgm:pt modelId="{987E994B-E457-4064-85F4-3EC44FD2955D}" type="parTrans" cxnId="{D6D6F439-4CB9-4A74-8F25-9BE8B5A6D7FC}">
      <dgm:prSet/>
      <dgm:spPr/>
      <dgm:t>
        <a:bodyPr/>
        <a:lstStyle/>
        <a:p>
          <a:endParaRPr lang="en-US"/>
        </a:p>
      </dgm:t>
    </dgm:pt>
    <dgm:pt modelId="{093A2177-42F7-491F-AE95-82C82CCA419D}" type="sibTrans" cxnId="{D6D6F439-4CB9-4A74-8F25-9BE8B5A6D7FC}">
      <dgm:prSet/>
      <dgm:spPr/>
      <dgm:t>
        <a:bodyPr/>
        <a:lstStyle/>
        <a:p>
          <a:endParaRPr lang="en-US"/>
        </a:p>
      </dgm:t>
    </dgm:pt>
    <dgm:pt modelId="{0D9F6B09-7031-4D80-8440-F719F7FAB1F7}">
      <dgm:prSet/>
      <dgm:spPr/>
      <dgm:t>
        <a:bodyPr/>
        <a:lstStyle/>
        <a:p>
          <a:pPr>
            <a:defRPr cap="all"/>
          </a:pPr>
          <a:r>
            <a:rPr lang="en-US" dirty="0"/>
            <a:t>Are the indicators steady</a:t>
          </a:r>
        </a:p>
      </dgm:t>
    </dgm:pt>
    <dgm:pt modelId="{3144CCF6-D078-4FFE-83DD-1A95C1C8D9BB}" type="parTrans" cxnId="{8E0C1ADB-8C84-4ECB-8D9B-8854A422EDBE}">
      <dgm:prSet/>
      <dgm:spPr/>
      <dgm:t>
        <a:bodyPr/>
        <a:lstStyle/>
        <a:p>
          <a:endParaRPr lang="en-US"/>
        </a:p>
      </dgm:t>
    </dgm:pt>
    <dgm:pt modelId="{85C55CBC-5804-4F9C-AF3F-BCA0E346C590}" type="sibTrans" cxnId="{8E0C1ADB-8C84-4ECB-8D9B-8854A422EDBE}">
      <dgm:prSet/>
      <dgm:spPr/>
      <dgm:t>
        <a:bodyPr/>
        <a:lstStyle/>
        <a:p>
          <a:endParaRPr lang="en-US"/>
        </a:p>
      </dgm:t>
    </dgm:pt>
    <dgm:pt modelId="{A5C34DD3-7D6D-4368-85EB-F46B1C55C1FC}">
      <dgm:prSet/>
      <dgm:spPr/>
      <dgm:t>
        <a:bodyPr/>
        <a:lstStyle/>
        <a:p>
          <a:pPr>
            <a:defRPr cap="all"/>
          </a:pPr>
          <a:r>
            <a:rPr lang="en-US" dirty="0"/>
            <a:t>Why our mortgage securities need to be expanded</a:t>
          </a:r>
        </a:p>
      </dgm:t>
    </dgm:pt>
    <dgm:pt modelId="{1F1EC11F-FAD8-4443-9C46-12DDD04DBDA0}" type="parTrans" cxnId="{383EA442-0E97-44AF-90C2-A110E259D7B4}">
      <dgm:prSet/>
      <dgm:spPr/>
      <dgm:t>
        <a:bodyPr/>
        <a:lstStyle/>
        <a:p>
          <a:endParaRPr lang="en-US"/>
        </a:p>
      </dgm:t>
    </dgm:pt>
    <dgm:pt modelId="{0A435BE3-55F3-4917-863C-299996E4FDFE}" type="sibTrans" cxnId="{383EA442-0E97-44AF-90C2-A110E259D7B4}">
      <dgm:prSet/>
      <dgm:spPr/>
      <dgm:t>
        <a:bodyPr/>
        <a:lstStyle/>
        <a:p>
          <a:endParaRPr lang="en-US"/>
        </a:p>
      </dgm:t>
    </dgm:pt>
    <dgm:pt modelId="{82B41785-9971-4489-B894-3F194F5F7C98}">
      <dgm:prSet/>
      <dgm:spPr/>
      <dgm:t>
        <a:bodyPr/>
        <a:lstStyle/>
        <a:p>
          <a:pPr>
            <a:defRPr cap="all"/>
          </a:pPr>
          <a:r>
            <a:rPr lang="en-US" dirty="0"/>
            <a:t>Risks or factors prior to investing</a:t>
          </a:r>
        </a:p>
      </dgm:t>
    </dgm:pt>
    <dgm:pt modelId="{C2A6225A-E458-4CA1-B665-F0E1B69FEABF}" type="parTrans" cxnId="{78477119-57BA-48F0-B1FF-E13C9EFF9986}">
      <dgm:prSet/>
      <dgm:spPr/>
      <dgm:t>
        <a:bodyPr/>
        <a:lstStyle/>
        <a:p>
          <a:endParaRPr lang="en-US"/>
        </a:p>
      </dgm:t>
    </dgm:pt>
    <dgm:pt modelId="{CBCB49B7-DACF-4824-8210-E545D96F614D}" type="sibTrans" cxnId="{78477119-57BA-48F0-B1FF-E13C9EFF9986}">
      <dgm:prSet/>
      <dgm:spPr/>
      <dgm:t>
        <a:bodyPr/>
        <a:lstStyle/>
        <a:p>
          <a:endParaRPr lang="en-US"/>
        </a:p>
      </dgm:t>
    </dgm:pt>
    <dgm:pt modelId="{0E6E4BFF-B04E-4418-BD6A-15FBBAC2C3A2}" type="pres">
      <dgm:prSet presAssocID="{3C29C747-0012-4AFD-8622-418F74540E83}" presName="root" presStyleCnt="0">
        <dgm:presLayoutVars>
          <dgm:dir/>
          <dgm:resizeHandles val="exact"/>
        </dgm:presLayoutVars>
      </dgm:prSet>
      <dgm:spPr/>
    </dgm:pt>
    <dgm:pt modelId="{27BB4E1C-F604-4121-B433-5CBB4DB86144}" type="pres">
      <dgm:prSet presAssocID="{B92127F2-9E2C-42DA-980B-225F9CD2AE37}" presName="compNode" presStyleCnt="0"/>
      <dgm:spPr/>
    </dgm:pt>
    <dgm:pt modelId="{1CD761C2-63D7-4458-9973-950080AFF6A5}" type="pres">
      <dgm:prSet presAssocID="{B92127F2-9E2C-42DA-980B-225F9CD2AE37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87E7DD4-B06B-431C-A399-09A9C67CC1A3}" type="pres">
      <dgm:prSet presAssocID="{B92127F2-9E2C-42DA-980B-225F9CD2AE3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4964374-05A9-4929-AFA0-37E0D92BC34D}" type="pres">
      <dgm:prSet presAssocID="{B92127F2-9E2C-42DA-980B-225F9CD2AE37}" presName="spaceRect" presStyleCnt="0"/>
      <dgm:spPr/>
    </dgm:pt>
    <dgm:pt modelId="{3BA5BA26-8D4C-4F05-887E-F04D5B836B66}" type="pres">
      <dgm:prSet presAssocID="{B92127F2-9E2C-42DA-980B-225F9CD2AE37}" presName="textRect" presStyleLbl="revTx" presStyleIdx="0" presStyleCnt="5">
        <dgm:presLayoutVars>
          <dgm:chMax val="1"/>
          <dgm:chPref val="1"/>
        </dgm:presLayoutVars>
      </dgm:prSet>
      <dgm:spPr/>
    </dgm:pt>
    <dgm:pt modelId="{60FF99D0-FC0F-47C2-B819-C61F957598BC}" type="pres">
      <dgm:prSet presAssocID="{4EF338E3-CB9A-4F0B-BC67-F1C09F82B7F5}" presName="sibTrans" presStyleCnt="0"/>
      <dgm:spPr/>
    </dgm:pt>
    <dgm:pt modelId="{40FBAD0C-D341-40E9-89C7-E5D7413C27B8}" type="pres">
      <dgm:prSet presAssocID="{78DF9AF5-F76D-4C90-9F17-F6838B0FE6A3}" presName="compNode" presStyleCnt="0"/>
      <dgm:spPr/>
    </dgm:pt>
    <dgm:pt modelId="{A68E3192-BB82-4EAE-8FAB-3E3943C6A148}" type="pres">
      <dgm:prSet presAssocID="{78DF9AF5-F76D-4C90-9F17-F6838B0FE6A3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3F50359-B454-4F26-8F07-E99D0000DEFE}" type="pres">
      <dgm:prSet presAssocID="{78DF9AF5-F76D-4C90-9F17-F6838B0FE6A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75D0EB0E-1AD2-4303-8D97-AFAD6CB1F156}" type="pres">
      <dgm:prSet presAssocID="{78DF9AF5-F76D-4C90-9F17-F6838B0FE6A3}" presName="spaceRect" presStyleCnt="0"/>
      <dgm:spPr/>
    </dgm:pt>
    <dgm:pt modelId="{40B580EB-26F4-480F-8C73-D57BA6C97144}" type="pres">
      <dgm:prSet presAssocID="{78DF9AF5-F76D-4C90-9F17-F6838B0FE6A3}" presName="textRect" presStyleLbl="revTx" presStyleIdx="1" presStyleCnt="5">
        <dgm:presLayoutVars>
          <dgm:chMax val="1"/>
          <dgm:chPref val="1"/>
        </dgm:presLayoutVars>
      </dgm:prSet>
      <dgm:spPr/>
    </dgm:pt>
    <dgm:pt modelId="{4659FBF7-8BFC-4444-8BFC-9008AC8C92AB}" type="pres">
      <dgm:prSet presAssocID="{093A2177-42F7-491F-AE95-82C82CCA419D}" presName="sibTrans" presStyleCnt="0"/>
      <dgm:spPr/>
    </dgm:pt>
    <dgm:pt modelId="{E1958095-847B-4BA4-A58F-6A60D2E3AD25}" type="pres">
      <dgm:prSet presAssocID="{0D9F6B09-7031-4D80-8440-F719F7FAB1F7}" presName="compNode" presStyleCnt="0"/>
      <dgm:spPr/>
    </dgm:pt>
    <dgm:pt modelId="{DC631C56-1AC7-4F81-8D84-8C9CDC1927FE}" type="pres">
      <dgm:prSet presAssocID="{0D9F6B09-7031-4D80-8440-F719F7FAB1F7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C595AE4-0279-4F4E-B4D9-85287DC90E5A}" type="pres">
      <dgm:prSet presAssocID="{0D9F6B09-7031-4D80-8440-F719F7FAB1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A0045D1-4576-4561-AFA1-4AEBAE8C8247}" type="pres">
      <dgm:prSet presAssocID="{0D9F6B09-7031-4D80-8440-F719F7FAB1F7}" presName="spaceRect" presStyleCnt="0"/>
      <dgm:spPr/>
    </dgm:pt>
    <dgm:pt modelId="{C5C23D0D-F75C-4A81-A7DF-FD284B0408C8}" type="pres">
      <dgm:prSet presAssocID="{0D9F6B09-7031-4D80-8440-F719F7FAB1F7}" presName="textRect" presStyleLbl="revTx" presStyleIdx="2" presStyleCnt="5">
        <dgm:presLayoutVars>
          <dgm:chMax val="1"/>
          <dgm:chPref val="1"/>
        </dgm:presLayoutVars>
      </dgm:prSet>
      <dgm:spPr/>
    </dgm:pt>
    <dgm:pt modelId="{525FECC5-91CB-41F8-AF69-FF00821CC53F}" type="pres">
      <dgm:prSet presAssocID="{85C55CBC-5804-4F9C-AF3F-BCA0E346C590}" presName="sibTrans" presStyleCnt="0"/>
      <dgm:spPr/>
    </dgm:pt>
    <dgm:pt modelId="{88AE879F-E4DD-4079-B812-63A401055773}" type="pres">
      <dgm:prSet presAssocID="{A5C34DD3-7D6D-4368-85EB-F46B1C55C1FC}" presName="compNode" presStyleCnt="0"/>
      <dgm:spPr/>
    </dgm:pt>
    <dgm:pt modelId="{5BCE82A7-8089-48BA-A686-3D3673BFD3D5}" type="pres">
      <dgm:prSet presAssocID="{A5C34DD3-7D6D-4368-85EB-F46B1C55C1FC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D6A1230-A820-4EDC-AA5D-0396E4C8CEC9}" type="pres">
      <dgm:prSet presAssocID="{A5C34DD3-7D6D-4368-85EB-F46B1C55C1F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EA2BC100-2999-44A5-9125-F083575CFD30}" type="pres">
      <dgm:prSet presAssocID="{A5C34DD3-7D6D-4368-85EB-F46B1C55C1FC}" presName="spaceRect" presStyleCnt="0"/>
      <dgm:spPr/>
    </dgm:pt>
    <dgm:pt modelId="{3FFC7192-92E1-499D-B5B8-9A8E854417B4}" type="pres">
      <dgm:prSet presAssocID="{A5C34DD3-7D6D-4368-85EB-F46B1C55C1FC}" presName="textRect" presStyleLbl="revTx" presStyleIdx="3" presStyleCnt="5">
        <dgm:presLayoutVars>
          <dgm:chMax val="1"/>
          <dgm:chPref val="1"/>
        </dgm:presLayoutVars>
      </dgm:prSet>
      <dgm:spPr/>
    </dgm:pt>
    <dgm:pt modelId="{4120F1D3-C6B9-4D58-B9E2-03878DB07400}" type="pres">
      <dgm:prSet presAssocID="{0A435BE3-55F3-4917-863C-299996E4FDFE}" presName="sibTrans" presStyleCnt="0"/>
      <dgm:spPr/>
    </dgm:pt>
    <dgm:pt modelId="{E9DFDF9D-32D6-47C0-B5DC-3D46E4246C27}" type="pres">
      <dgm:prSet presAssocID="{82B41785-9971-4489-B894-3F194F5F7C98}" presName="compNode" presStyleCnt="0"/>
      <dgm:spPr/>
    </dgm:pt>
    <dgm:pt modelId="{41BE0058-F2C1-4E17-B916-A4E4068D00D2}" type="pres">
      <dgm:prSet presAssocID="{82B41785-9971-4489-B894-3F194F5F7C98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83C9265-EFC5-4B39-B678-B8FBD31B21F4}" type="pres">
      <dgm:prSet presAssocID="{82B41785-9971-4489-B894-3F194F5F7C9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0D5BADD-882D-42DF-BE1A-4C55120974DE}" type="pres">
      <dgm:prSet presAssocID="{82B41785-9971-4489-B894-3F194F5F7C98}" presName="spaceRect" presStyleCnt="0"/>
      <dgm:spPr/>
    </dgm:pt>
    <dgm:pt modelId="{FB0AD698-1D25-43E6-8CFC-B8A8897993AB}" type="pres">
      <dgm:prSet presAssocID="{82B41785-9971-4489-B894-3F194F5F7C9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289C70B-0FF1-4B2A-85AF-0E74607F44EF}" type="presOf" srcId="{82B41785-9971-4489-B894-3F194F5F7C98}" destId="{FB0AD698-1D25-43E6-8CFC-B8A8897993AB}" srcOrd="0" destOrd="0" presId="urn:microsoft.com/office/officeart/2018/5/layout/IconLeafLabelList"/>
    <dgm:cxn modelId="{78477119-57BA-48F0-B1FF-E13C9EFF9986}" srcId="{3C29C747-0012-4AFD-8622-418F74540E83}" destId="{82B41785-9971-4489-B894-3F194F5F7C98}" srcOrd="4" destOrd="0" parTransId="{C2A6225A-E458-4CA1-B665-F0E1B69FEABF}" sibTransId="{CBCB49B7-DACF-4824-8210-E545D96F614D}"/>
    <dgm:cxn modelId="{D6D6F439-4CB9-4A74-8F25-9BE8B5A6D7FC}" srcId="{3C29C747-0012-4AFD-8622-418F74540E83}" destId="{78DF9AF5-F76D-4C90-9F17-F6838B0FE6A3}" srcOrd="1" destOrd="0" parTransId="{987E994B-E457-4064-85F4-3EC44FD2955D}" sibTransId="{093A2177-42F7-491F-AE95-82C82CCA419D}"/>
    <dgm:cxn modelId="{383EA442-0E97-44AF-90C2-A110E259D7B4}" srcId="{3C29C747-0012-4AFD-8622-418F74540E83}" destId="{A5C34DD3-7D6D-4368-85EB-F46B1C55C1FC}" srcOrd="3" destOrd="0" parTransId="{1F1EC11F-FAD8-4443-9C46-12DDD04DBDA0}" sibTransId="{0A435BE3-55F3-4917-863C-299996E4FDFE}"/>
    <dgm:cxn modelId="{F11A5947-297E-45CA-8939-45D8F4151505}" type="presOf" srcId="{78DF9AF5-F76D-4C90-9F17-F6838B0FE6A3}" destId="{40B580EB-26F4-480F-8C73-D57BA6C97144}" srcOrd="0" destOrd="0" presId="urn:microsoft.com/office/officeart/2018/5/layout/IconLeafLabelList"/>
    <dgm:cxn modelId="{F4F9E658-D3BB-43F7-A36F-B449432C70D1}" type="presOf" srcId="{B92127F2-9E2C-42DA-980B-225F9CD2AE37}" destId="{3BA5BA26-8D4C-4F05-887E-F04D5B836B66}" srcOrd="0" destOrd="0" presId="urn:microsoft.com/office/officeart/2018/5/layout/IconLeafLabelList"/>
    <dgm:cxn modelId="{CBCBB85A-9A20-43AD-9628-06F90ED4DE0D}" type="presOf" srcId="{0D9F6B09-7031-4D80-8440-F719F7FAB1F7}" destId="{C5C23D0D-F75C-4A81-A7DF-FD284B0408C8}" srcOrd="0" destOrd="0" presId="urn:microsoft.com/office/officeart/2018/5/layout/IconLeafLabelList"/>
    <dgm:cxn modelId="{B0EB768B-A7D0-4496-BE2A-6473C32DFE95}" type="presOf" srcId="{A5C34DD3-7D6D-4368-85EB-F46B1C55C1FC}" destId="{3FFC7192-92E1-499D-B5B8-9A8E854417B4}" srcOrd="0" destOrd="0" presId="urn:microsoft.com/office/officeart/2018/5/layout/IconLeafLabelList"/>
    <dgm:cxn modelId="{D8C358A9-C8B9-4CF2-B055-F7421D021FE3}" srcId="{3C29C747-0012-4AFD-8622-418F74540E83}" destId="{B92127F2-9E2C-42DA-980B-225F9CD2AE37}" srcOrd="0" destOrd="0" parTransId="{CB23BFA6-7624-4213-943E-EFBD991707E9}" sibTransId="{4EF338E3-CB9A-4F0B-BC67-F1C09F82B7F5}"/>
    <dgm:cxn modelId="{292432CC-7527-4849-8132-4E2AF4B9B5F9}" type="presOf" srcId="{3C29C747-0012-4AFD-8622-418F74540E83}" destId="{0E6E4BFF-B04E-4418-BD6A-15FBBAC2C3A2}" srcOrd="0" destOrd="0" presId="urn:microsoft.com/office/officeart/2018/5/layout/IconLeafLabelList"/>
    <dgm:cxn modelId="{8E0C1ADB-8C84-4ECB-8D9B-8854A422EDBE}" srcId="{3C29C747-0012-4AFD-8622-418F74540E83}" destId="{0D9F6B09-7031-4D80-8440-F719F7FAB1F7}" srcOrd="2" destOrd="0" parTransId="{3144CCF6-D078-4FFE-83DD-1A95C1C8D9BB}" sibTransId="{85C55CBC-5804-4F9C-AF3F-BCA0E346C590}"/>
    <dgm:cxn modelId="{1A7A97E4-D9B8-4576-A465-E07C3EEC4263}" type="presParOf" srcId="{0E6E4BFF-B04E-4418-BD6A-15FBBAC2C3A2}" destId="{27BB4E1C-F604-4121-B433-5CBB4DB86144}" srcOrd="0" destOrd="0" presId="urn:microsoft.com/office/officeart/2018/5/layout/IconLeafLabelList"/>
    <dgm:cxn modelId="{412DDC14-E646-4038-8796-6A52A6DE34C0}" type="presParOf" srcId="{27BB4E1C-F604-4121-B433-5CBB4DB86144}" destId="{1CD761C2-63D7-4458-9973-950080AFF6A5}" srcOrd="0" destOrd="0" presId="urn:microsoft.com/office/officeart/2018/5/layout/IconLeafLabelList"/>
    <dgm:cxn modelId="{AE8E6A0D-72F3-4689-BE71-7EE1B1B9E7DF}" type="presParOf" srcId="{27BB4E1C-F604-4121-B433-5CBB4DB86144}" destId="{C87E7DD4-B06B-431C-A399-09A9C67CC1A3}" srcOrd="1" destOrd="0" presId="urn:microsoft.com/office/officeart/2018/5/layout/IconLeafLabelList"/>
    <dgm:cxn modelId="{0D8E64C1-362F-4298-BEAF-E74F5B020486}" type="presParOf" srcId="{27BB4E1C-F604-4121-B433-5CBB4DB86144}" destId="{24964374-05A9-4929-AFA0-37E0D92BC34D}" srcOrd="2" destOrd="0" presId="urn:microsoft.com/office/officeart/2018/5/layout/IconLeafLabelList"/>
    <dgm:cxn modelId="{A8D38A39-30A5-4002-AD85-B9294922F964}" type="presParOf" srcId="{27BB4E1C-F604-4121-B433-5CBB4DB86144}" destId="{3BA5BA26-8D4C-4F05-887E-F04D5B836B66}" srcOrd="3" destOrd="0" presId="urn:microsoft.com/office/officeart/2018/5/layout/IconLeafLabelList"/>
    <dgm:cxn modelId="{66120FAB-453A-4C31-A6CE-A9707254046E}" type="presParOf" srcId="{0E6E4BFF-B04E-4418-BD6A-15FBBAC2C3A2}" destId="{60FF99D0-FC0F-47C2-B819-C61F957598BC}" srcOrd="1" destOrd="0" presId="urn:microsoft.com/office/officeart/2018/5/layout/IconLeafLabelList"/>
    <dgm:cxn modelId="{3A30D541-E037-48E3-92EE-10847760901B}" type="presParOf" srcId="{0E6E4BFF-B04E-4418-BD6A-15FBBAC2C3A2}" destId="{40FBAD0C-D341-40E9-89C7-E5D7413C27B8}" srcOrd="2" destOrd="0" presId="urn:microsoft.com/office/officeart/2018/5/layout/IconLeafLabelList"/>
    <dgm:cxn modelId="{004339AF-B874-45A1-9C5A-0F4527A1296E}" type="presParOf" srcId="{40FBAD0C-D341-40E9-89C7-E5D7413C27B8}" destId="{A68E3192-BB82-4EAE-8FAB-3E3943C6A148}" srcOrd="0" destOrd="0" presId="urn:microsoft.com/office/officeart/2018/5/layout/IconLeafLabelList"/>
    <dgm:cxn modelId="{DB521461-3EF3-456C-8E17-096CBC7344DC}" type="presParOf" srcId="{40FBAD0C-D341-40E9-89C7-E5D7413C27B8}" destId="{63F50359-B454-4F26-8F07-E99D0000DEFE}" srcOrd="1" destOrd="0" presId="urn:microsoft.com/office/officeart/2018/5/layout/IconLeafLabelList"/>
    <dgm:cxn modelId="{DC6C6BCA-66C7-40B1-BE0F-2C7DF45FCD1C}" type="presParOf" srcId="{40FBAD0C-D341-40E9-89C7-E5D7413C27B8}" destId="{75D0EB0E-1AD2-4303-8D97-AFAD6CB1F156}" srcOrd="2" destOrd="0" presId="urn:microsoft.com/office/officeart/2018/5/layout/IconLeafLabelList"/>
    <dgm:cxn modelId="{AC2CFF99-B3C9-4641-A4D7-1CE58B801A63}" type="presParOf" srcId="{40FBAD0C-D341-40E9-89C7-E5D7413C27B8}" destId="{40B580EB-26F4-480F-8C73-D57BA6C97144}" srcOrd="3" destOrd="0" presId="urn:microsoft.com/office/officeart/2018/5/layout/IconLeafLabelList"/>
    <dgm:cxn modelId="{6E5AD410-2C9D-4E83-862C-3CB9C32439CB}" type="presParOf" srcId="{0E6E4BFF-B04E-4418-BD6A-15FBBAC2C3A2}" destId="{4659FBF7-8BFC-4444-8BFC-9008AC8C92AB}" srcOrd="3" destOrd="0" presId="urn:microsoft.com/office/officeart/2018/5/layout/IconLeafLabelList"/>
    <dgm:cxn modelId="{F7E9D8E8-BDBD-4249-B803-BA43BC47E607}" type="presParOf" srcId="{0E6E4BFF-B04E-4418-BD6A-15FBBAC2C3A2}" destId="{E1958095-847B-4BA4-A58F-6A60D2E3AD25}" srcOrd="4" destOrd="0" presId="urn:microsoft.com/office/officeart/2018/5/layout/IconLeafLabelList"/>
    <dgm:cxn modelId="{86BC40F7-EBF2-492A-8C1D-5C8F6B15AF15}" type="presParOf" srcId="{E1958095-847B-4BA4-A58F-6A60D2E3AD25}" destId="{DC631C56-1AC7-4F81-8D84-8C9CDC1927FE}" srcOrd="0" destOrd="0" presId="urn:microsoft.com/office/officeart/2018/5/layout/IconLeafLabelList"/>
    <dgm:cxn modelId="{8EB26E36-8A87-4064-8D0A-EECB880ECBE4}" type="presParOf" srcId="{E1958095-847B-4BA4-A58F-6A60D2E3AD25}" destId="{CC595AE4-0279-4F4E-B4D9-85287DC90E5A}" srcOrd="1" destOrd="0" presId="urn:microsoft.com/office/officeart/2018/5/layout/IconLeafLabelList"/>
    <dgm:cxn modelId="{F367B9EF-35F4-4D26-B8EC-0CE69365E75A}" type="presParOf" srcId="{E1958095-847B-4BA4-A58F-6A60D2E3AD25}" destId="{8A0045D1-4576-4561-AFA1-4AEBAE8C8247}" srcOrd="2" destOrd="0" presId="urn:microsoft.com/office/officeart/2018/5/layout/IconLeafLabelList"/>
    <dgm:cxn modelId="{49B681A3-89FE-4C74-94AD-C8E0B3D197FC}" type="presParOf" srcId="{E1958095-847B-4BA4-A58F-6A60D2E3AD25}" destId="{C5C23D0D-F75C-4A81-A7DF-FD284B0408C8}" srcOrd="3" destOrd="0" presId="urn:microsoft.com/office/officeart/2018/5/layout/IconLeafLabelList"/>
    <dgm:cxn modelId="{872231D8-BF68-48B3-AD8F-92EE8A4249E4}" type="presParOf" srcId="{0E6E4BFF-B04E-4418-BD6A-15FBBAC2C3A2}" destId="{525FECC5-91CB-41F8-AF69-FF00821CC53F}" srcOrd="5" destOrd="0" presId="urn:microsoft.com/office/officeart/2018/5/layout/IconLeafLabelList"/>
    <dgm:cxn modelId="{102EF4BB-D088-40F3-92A5-746171CDF0E0}" type="presParOf" srcId="{0E6E4BFF-B04E-4418-BD6A-15FBBAC2C3A2}" destId="{88AE879F-E4DD-4079-B812-63A401055773}" srcOrd="6" destOrd="0" presId="urn:microsoft.com/office/officeart/2018/5/layout/IconLeafLabelList"/>
    <dgm:cxn modelId="{27BD37E5-63DE-46B5-8445-0E65C7739A26}" type="presParOf" srcId="{88AE879F-E4DD-4079-B812-63A401055773}" destId="{5BCE82A7-8089-48BA-A686-3D3673BFD3D5}" srcOrd="0" destOrd="0" presId="urn:microsoft.com/office/officeart/2018/5/layout/IconLeafLabelList"/>
    <dgm:cxn modelId="{5DE065DD-4081-44B2-96E5-78557ED3701E}" type="presParOf" srcId="{88AE879F-E4DD-4079-B812-63A401055773}" destId="{1D6A1230-A820-4EDC-AA5D-0396E4C8CEC9}" srcOrd="1" destOrd="0" presId="urn:microsoft.com/office/officeart/2018/5/layout/IconLeafLabelList"/>
    <dgm:cxn modelId="{072EE2A8-CA26-4989-88A8-F2AF501A6CEF}" type="presParOf" srcId="{88AE879F-E4DD-4079-B812-63A401055773}" destId="{EA2BC100-2999-44A5-9125-F083575CFD30}" srcOrd="2" destOrd="0" presId="urn:microsoft.com/office/officeart/2018/5/layout/IconLeafLabelList"/>
    <dgm:cxn modelId="{04CDE62D-BE4D-4F45-BFC0-CD668DF2CB65}" type="presParOf" srcId="{88AE879F-E4DD-4079-B812-63A401055773}" destId="{3FFC7192-92E1-499D-B5B8-9A8E854417B4}" srcOrd="3" destOrd="0" presId="urn:microsoft.com/office/officeart/2018/5/layout/IconLeafLabelList"/>
    <dgm:cxn modelId="{B9B75EA3-F1B1-4B75-9579-C1AE92A24F6D}" type="presParOf" srcId="{0E6E4BFF-B04E-4418-BD6A-15FBBAC2C3A2}" destId="{4120F1D3-C6B9-4D58-B9E2-03878DB07400}" srcOrd="7" destOrd="0" presId="urn:microsoft.com/office/officeart/2018/5/layout/IconLeafLabelList"/>
    <dgm:cxn modelId="{658E89C7-55A0-4A97-84A0-D07A0766553E}" type="presParOf" srcId="{0E6E4BFF-B04E-4418-BD6A-15FBBAC2C3A2}" destId="{E9DFDF9D-32D6-47C0-B5DC-3D46E4246C27}" srcOrd="8" destOrd="0" presId="urn:microsoft.com/office/officeart/2018/5/layout/IconLeafLabelList"/>
    <dgm:cxn modelId="{F94760DB-9B7C-4C1B-A6C8-D0B5E09ABC76}" type="presParOf" srcId="{E9DFDF9D-32D6-47C0-B5DC-3D46E4246C27}" destId="{41BE0058-F2C1-4E17-B916-A4E4068D00D2}" srcOrd="0" destOrd="0" presId="urn:microsoft.com/office/officeart/2018/5/layout/IconLeafLabelList"/>
    <dgm:cxn modelId="{58E0BCE3-2648-43C3-9B1C-91009D8E5EED}" type="presParOf" srcId="{E9DFDF9D-32D6-47C0-B5DC-3D46E4246C27}" destId="{783C9265-EFC5-4B39-B678-B8FBD31B21F4}" srcOrd="1" destOrd="0" presId="urn:microsoft.com/office/officeart/2018/5/layout/IconLeafLabelList"/>
    <dgm:cxn modelId="{A8BA2134-6AAB-42DF-AD97-2BF7C1DC8CF5}" type="presParOf" srcId="{E9DFDF9D-32D6-47C0-B5DC-3D46E4246C27}" destId="{80D5BADD-882D-42DF-BE1A-4C55120974DE}" srcOrd="2" destOrd="0" presId="urn:microsoft.com/office/officeart/2018/5/layout/IconLeafLabelList"/>
    <dgm:cxn modelId="{40C83100-844C-4630-8F91-AF1848C172A7}" type="presParOf" srcId="{E9DFDF9D-32D6-47C0-B5DC-3D46E4246C27}" destId="{FB0AD698-1D25-43E6-8CFC-B8A8897993A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CB0C0E-457C-45A2-BA20-ACCDE42EB9A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5330D45-25F2-46A4-9877-462C4EBAF17F}">
      <dgm:prSet/>
      <dgm:spPr/>
      <dgm:t>
        <a:bodyPr/>
        <a:lstStyle/>
        <a:p>
          <a:pPr>
            <a:defRPr cap="all"/>
          </a:pPr>
          <a:r>
            <a:rPr lang="en-US" dirty="0"/>
            <a:t>What excites or attracts buyers the most</a:t>
          </a:r>
        </a:p>
      </dgm:t>
    </dgm:pt>
    <dgm:pt modelId="{5D7EFF2C-6099-4F37-81A0-1A497588BCDE}" type="parTrans" cxnId="{EC0B4871-7D83-40F6-99F2-B06A409E9BBB}">
      <dgm:prSet/>
      <dgm:spPr/>
      <dgm:t>
        <a:bodyPr/>
        <a:lstStyle/>
        <a:p>
          <a:endParaRPr lang="en-US"/>
        </a:p>
      </dgm:t>
    </dgm:pt>
    <dgm:pt modelId="{978B4EA6-1015-4ED0-AC12-8BF487A7C457}" type="sibTrans" cxnId="{EC0B4871-7D83-40F6-99F2-B06A409E9BBB}">
      <dgm:prSet/>
      <dgm:spPr/>
      <dgm:t>
        <a:bodyPr/>
        <a:lstStyle/>
        <a:p>
          <a:endParaRPr lang="en-US"/>
        </a:p>
      </dgm:t>
    </dgm:pt>
    <dgm:pt modelId="{DF16AACF-3B39-47CC-A4BE-EB148335B0AA}">
      <dgm:prSet/>
      <dgm:spPr/>
      <dgm:t>
        <a:bodyPr/>
        <a:lstStyle/>
        <a:p>
          <a:pPr>
            <a:defRPr cap="all"/>
          </a:pPr>
          <a:r>
            <a:rPr lang="en-US" dirty="0"/>
            <a:t>Is it seasonal?</a:t>
          </a:r>
        </a:p>
      </dgm:t>
    </dgm:pt>
    <dgm:pt modelId="{CBA87A72-6D86-4760-91DB-EA012380D33A}" type="parTrans" cxnId="{3CC83B44-6EF3-4412-98F5-6DCA750BE62F}">
      <dgm:prSet/>
      <dgm:spPr/>
      <dgm:t>
        <a:bodyPr/>
        <a:lstStyle/>
        <a:p>
          <a:endParaRPr lang="en-US"/>
        </a:p>
      </dgm:t>
    </dgm:pt>
    <dgm:pt modelId="{93B452E9-9BCF-4998-8D01-9945196EAD5B}" type="sibTrans" cxnId="{3CC83B44-6EF3-4412-98F5-6DCA750BE62F}">
      <dgm:prSet/>
      <dgm:spPr/>
      <dgm:t>
        <a:bodyPr/>
        <a:lstStyle/>
        <a:p>
          <a:endParaRPr lang="en-US"/>
        </a:p>
      </dgm:t>
    </dgm:pt>
    <dgm:pt modelId="{4150BD09-F4D2-4C51-A498-9B22F450E422}">
      <dgm:prSet/>
      <dgm:spPr/>
      <dgm:t>
        <a:bodyPr/>
        <a:lstStyle/>
        <a:p>
          <a:pPr>
            <a:defRPr cap="all"/>
          </a:pPr>
          <a:r>
            <a:rPr lang="en-US" dirty="0"/>
            <a:t>Is this investment worth it?</a:t>
          </a:r>
        </a:p>
      </dgm:t>
    </dgm:pt>
    <dgm:pt modelId="{E81388BF-897B-435F-B426-AD42E4E86E6E}" type="parTrans" cxnId="{72EDACE8-48F7-44E2-BBC8-1B9010787C55}">
      <dgm:prSet/>
      <dgm:spPr/>
      <dgm:t>
        <a:bodyPr/>
        <a:lstStyle/>
        <a:p>
          <a:endParaRPr lang="en-US"/>
        </a:p>
      </dgm:t>
    </dgm:pt>
    <dgm:pt modelId="{C10EFE54-5FE0-4B7D-AB2D-FE8876E0BEFE}" type="sibTrans" cxnId="{72EDACE8-48F7-44E2-BBC8-1B9010787C55}">
      <dgm:prSet/>
      <dgm:spPr/>
      <dgm:t>
        <a:bodyPr/>
        <a:lstStyle/>
        <a:p>
          <a:endParaRPr lang="en-US"/>
        </a:p>
      </dgm:t>
    </dgm:pt>
    <dgm:pt modelId="{51817916-53AE-407B-9874-4BA31678E26A}">
      <dgm:prSet/>
      <dgm:spPr/>
      <dgm:t>
        <a:bodyPr/>
        <a:lstStyle/>
        <a:p>
          <a:pPr>
            <a:defRPr cap="all"/>
          </a:pPr>
          <a:r>
            <a:rPr lang="en-US" dirty="0"/>
            <a:t>How do we persuade and keep customers satisfied?</a:t>
          </a:r>
        </a:p>
      </dgm:t>
    </dgm:pt>
    <dgm:pt modelId="{A4A883CD-5B87-4B30-9F87-284EFB8A1B70}" type="parTrans" cxnId="{52AF59C4-BDB4-4E3E-84B7-7F8BFCB47FC0}">
      <dgm:prSet/>
      <dgm:spPr/>
      <dgm:t>
        <a:bodyPr/>
        <a:lstStyle/>
        <a:p>
          <a:endParaRPr lang="en-US"/>
        </a:p>
      </dgm:t>
    </dgm:pt>
    <dgm:pt modelId="{56C9781F-7A87-40D8-B9F4-C3C3D78B7F4A}" type="sibTrans" cxnId="{52AF59C4-BDB4-4E3E-84B7-7F8BFCB47FC0}">
      <dgm:prSet/>
      <dgm:spPr/>
      <dgm:t>
        <a:bodyPr/>
        <a:lstStyle/>
        <a:p>
          <a:endParaRPr lang="en-US"/>
        </a:p>
      </dgm:t>
    </dgm:pt>
    <dgm:pt modelId="{9736A2B0-158C-42CD-89FA-7B8FC6DC5222}">
      <dgm:prSet/>
      <dgm:spPr/>
      <dgm:t>
        <a:bodyPr/>
        <a:lstStyle/>
        <a:p>
          <a:pPr>
            <a:defRPr cap="all"/>
          </a:pPr>
          <a:r>
            <a:rPr lang="en-US" dirty="0"/>
            <a:t>Aggressive approach indicators</a:t>
          </a:r>
        </a:p>
      </dgm:t>
    </dgm:pt>
    <dgm:pt modelId="{AF5EBCE0-F6B5-4977-A4A8-08FE511F1859}" type="parTrans" cxnId="{E570F62E-B71D-48D5-8EA0-C02045D6CB32}">
      <dgm:prSet/>
      <dgm:spPr/>
      <dgm:t>
        <a:bodyPr/>
        <a:lstStyle/>
        <a:p>
          <a:endParaRPr lang="en-US"/>
        </a:p>
      </dgm:t>
    </dgm:pt>
    <dgm:pt modelId="{5EB4FF91-02CD-419A-BADE-20FFBC35FA30}" type="sibTrans" cxnId="{E570F62E-B71D-48D5-8EA0-C02045D6CB32}">
      <dgm:prSet/>
      <dgm:spPr/>
      <dgm:t>
        <a:bodyPr/>
        <a:lstStyle/>
        <a:p>
          <a:endParaRPr lang="en-US"/>
        </a:p>
      </dgm:t>
    </dgm:pt>
    <dgm:pt modelId="{63AAEE14-0E9C-4532-A294-BB3727F580E3}" type="pres">
      <dgm:prSet presAssocID="{64CB0C0E-457C-45A2-BA20-ACCDE42EB9AE}" presName="root" presStyleCnt="0">
        <dgm:presLayoutVars>
          <dgm:dir/>
          <dgm:resizeHandles val="exact"/>
        </dgm:presLayoutVars>
      </dgm:prSet>
      <dgm:spPr/>
    </dgm:pt>
    <dgm:pt modelId="{5F300E6A-6B0A-45E1-B893-ACCD948D4076}" type="pres">
      <dgm:prSet presAssocID="{F5330D45-25F2-46A4-9877-462C4EBAF17F}" presName="compNode" presStyleCnt="0"/>
      <dgm:spPr/>
    </dgm:pt>
    <dgm:pt modelId="{D7CAF0EE-C798-43E0-A93E-DBD10659773A}" type="pres">
      <dgm:prSet presAssocID="{F5330D45-25F2-46A4-9877-462C4EBAF17F}" presName="iconBgRect" presStyleLbl="bgShp" presStyleIdx="0" presStyleCnt="5"/>
      <dgm:spPr/>
    </dgm:pt>
    <dgm:pt modelId="{81DC98F6-4AC3-4DAC-AA03-C99AEFD47583}" type="pres">
      <dgm:prSet presAssocID="{F5330D45-25F2-46A4-9877-462C4EBAF17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CBD3E3F-3CD6-41F4-B92C-698C439F1386}" type="pres">
      <dgm:prSet presAssocID="{F5330D45-25F2-46A4-9877-462C4EBAF17F}" presName="spaceRect" presStyleCnt="0"/>
      <dgm:spPr/>
    </dgm:pt>
    <dgm:pt modelId="{517BD5EB-2CF9-4A9A-89D9-455EE5FEEC37}" type="pres">
      <dgm:prSet presAssocID="{F5330D45-25F2-46A4-9877-462C4EBAF17F}" presName="textRect" presStyleLbl="revTx" presStyleIdx="0" presStyleCnt="5">
        <dgm:presLayoutVars>
          <dgm:chMax val="1"/>
          <dgm:chPref val="1"/>
        </dgm:presLayoutVars>
      </dgm:prSet>
      <dgm:spPr/>
    </dgm:pt>
    <dgm:pt modelId="{25AF8CBB-382F-4AB1-8CB2-1ACFC0DCA9B2}" type="pres">
      <dgm:prSet presAssocID="{978B4EA6-1015-4ED0-AC12-8BF487A7C457}" presName="sibTrans" presStyleCnt="0"/>
      <dgm:spPr/>
    </dgm:pt>
    <dgm:pt modelId="{EA9FE31B-411F-469B-9951-DF52A88F8B9B}" type="pres">
      <dgm:prSet presAssocID="{DF16AACF-3B39-47CC-A4BE-EB148335B0AA}" presName="compNode" presStyleCnt="0"/>
      <dgm:spPr/>
    </dgm:pt>
    <dgm:pt modelId="{02B62F4F-3ADF-4C34-BCA8-4769BF1896FA}" type="pres">
      <dgm:prSet presAssocID="{DF16AACF-3B39-47CC-A4BE-EB148335B0AA}" presName="iconBgRect" presStyleLbl="bgShp" presStyleIdx="1" presStyleCnt="5"/>
      <dgm:spPr/>
    </dgm:pt>
    <dgm:pt modelId="{ED03B0EB-B9BC-4B2F-A250-1B20C8ABCF06}" type="pres">
      <dgm:prSet presAssocID="{DF16AACF-3B39-47CC-A4BE-EB148335B0A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9736FB1-54F9-4986-8D52-260470AC1E3B}" type="pres">
      <dgm:prSet presAssocID="{DF16AACF-3B39-47CC-A4BE-EB148335B0AA}" presName="spaceRect" presStyleCnt="0"/>
      <dgm:spPr/>
    </dgm:pt>
    <dgm:pt modelId="{994788F3-732C-4AE4-94A7-F4AF18919B3E}" type="pres">
      <dgm:prSet presAssocID="{DF16AACF-3B39-47CC-A4BE-EB148335B0AA}" presName="textRect" presStyleLbl="revTx" presStyleIdx="1" presStyleCnt="5">
        <dgm:presLayoutVars>
          <dgm:chMax val="1"/>
          <dgm:chPref val="1"/>
        </dgm:presLayoutVars>
      </dgm:prSet>
      <dgm:spPr/>
    </dgm:pt>
    <dgm:pt modelId="{F34EC22D-1BF6-4E4D-9CFF-2E3254B1E9D8}" type="pres">
      <dgm:prSet presAssocID="{93B452E9-9BCF-4998-8D01-9945196EAD5B}" presName="sibTrans" presStyleCnt="0"/>
      <dgm:spPr/>
    </dgm:pt>
    <dgm:pt modelId="{1ABD498B-A3BF-4ADB-B02A-916556FD70EF}" type="pres">
      <dgm:prSet presAssocID="{4150BD09-F4D2-4C51-A498-9B22F450E422}" presName="compNode" presStyleCnt="0"/>
      <dgm:spPr/>
    </dgm:pt>
    <dgm:pt modelId="{31FF1A4D-AAF3-45FC-B5AA-F2B5F25354EA}" type="pres">
      <dgm:prSet presAssocID="{4150BD09-F4D2-4C51-A498-9B22F450E422}" presName="iconBgRect" presStyleLbl="bgShp" presStyleIdx="2" presStyleCnt="5"/>
      <dgm:spPr/>
    </dgm:pt>
    <dgm:pt modelId="{F9D9DFBC-4391-45A5-9385-CB35869E7632}" type="pres">
      <dgm:prSet presAssocID="{4150BD09-F4D2-4C51-A498-9B22F450E42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051EFE1-EB4D-4604-8BCF-F8A4EE93C092}" type="pres">
      <dgm:prSet presAssocID="{4150BD09-F4D2-4C51-A498-9B22F450E422}" presName="spaceRect" presStyleCnt="0"/>
      <dgm:spPr/>
    </dgm:pt>
    <dgm:pt modelId="{F6C2096B-F7AF-4C09-B256-C6DB2C734EBA}" type="pres">
      <dgm:prSet presAssocID="{4150BD09-F4D2-4C51-A498-9B22F450E422}" presName="textRect" presStyleLbl="revTx" presStyleIdx="2" presStyleCnt="5">
        <dgm:presLayoutVars>
          <dgm:chMax val="1"/>
          <dgm:chPref val="1"/>
        </dgm:presLayoutVars>
      </dgm:prSet>
      <dgm:spPr/>
    </dgm:pt>
    <dgm:pt modelId="{E1333033-8271-4866-A178-A3C817F17242}" type="pres">
      <dgm:prSet presAssocID="{C10EFE54-5FE0-4B7D-AB2D-FE8876E0BEFE}" presName="sibTrans" presStyleCnt="0"/>
      <dgm:spPr/>
    </dgm:pt>
    <dgm:pt modelId="{92C1CD85-1348-43BA-909E-50B62F084496}" type="pres">
      <dgm:prSet presAssocID="{51817916-53AE-407B-9874-4BA31678E26A}" presName="compNode" presStyleCnt="0"/>
      <dgm:spPr/>
    </dgm:pt>
    <dgm:pt modelId="{8330C603-BD01-4057-8C65-3FDDD9CA532D}" type="pres">
      <dgm:prSet presAssocID="{51817916-53AE-407B-9874-4BA31678E26A}" presName="iconBgRect" presStyleLbl="bgShp" presStyleIdx="3" presStyleCnt="5"/>
      <dgm:spPr/>
    </dgm:pt>
    <dgm:pt modelId="{B778FB3D-35C3-46D3-8104-FF1545C09F5D}" type="pres">
      <dgm:prSet presAssocID="{51817916-53AE-407B-9874-4BA31678E26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ECC7D69-6A92-4695-9B2A-77FF2BECB0E0}" type="pres">
      <dgm:prSet presAssocID="{51817916-53AE-407B-9874-4BA31678E26A}" presName="spaceRect" presStyleCnt="0"/>
      <dgm:spPr/>
    </dgm:pt>
    <dgm:pt modelId="{6E664A75-1451-4118-9303-4A3E3F2582CF}" type="pres">
      <dgm:prSet presAssocID="{51817916-53AE-407B-9874-4BA31678E26A}" presName="textRect" presStyleLbl="revTx" presStyleIdx="3" presStyleCnt="5">
        <dgm:presLayoutVars>
          <dgm:chMax val="1"/>
          <dgm:chPref val="1"/>
        </dgm:presLayoutVars>
      </dgm:prSet>
      <dgm:spPr/>
    </dgm:pt>
    <dgm:pt modelId="{12E9C1B6-49E9-4F9C-85BE-F302419A6B08}" type="pres">
      <dgm:prSet presAssocID="{56C9781F-7A87-40D8-B9F4-C3C3D78B7F4A}" presName="sibTrans" presStyleCnt="0"/>
      <dgm:spPr/>
    </dgm:pt>
    <dgm:pt modelId="{7F0D175C-925A-4CD6-9219-AA0B42D5647A}" type="pres">
      <dgm:prSet presAssocID="{9736A2B0-158C-42CD-89FA-7B8FC6DC5222}" presName="compNode" presStyleCnt="0"/>
      <dgm:spPr/>
    </dgm:pt>
    <dgm:pt modelId="{EC461FB5-18B5-4459-93D1-F910E1C31EBB}" type="pres">
      <dgm:prSet presAssocID="{9736A2B0-158C-42CD-89FA-7B8FC6DC5222}" presName="iconBgRect" presStyleLbl="bgShp" presStyleIdx="4" presStyleCnt="5"/>
      <dgm:spPr/>
    </dgm:pt>
    <dgm:pt modelId="{5C5BC8B1-9666-4FA0-901E-09B5B9637631}" type="pres">
      <dgm:prSet presAssocID="{9736A2B0-158C-42CD-89FA-7B8FC6DC522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0DFF80-D271-4123-92B1-D91140A797D7}" type="pres">
      <dgm:prSet presAssocID="{9736A2B0-158C-42CD-89FA-7B8FC6DC5222}" presName="spaceRect" presStyleCnt="0"/>
      <dgm:spPr/>
    </dgm:pt>
    <dgm:pt modelId="{616201C5-FED0-464C-8592-745C1B03E956}" type="pres">
      <dgm:prSet presAssocID="{9736A2B0-158C-42CD-89FA-7B8FC6DC522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CD46B25-8334-4A3E-A436-62AFA6D37DE2}" type="presOf" srcId="{9736A2B0-158C-42CD-89FA-7B8FC6DC5222}" destId="{616201C5-FED0-464C-8592-745C1B03E956}" srcOrd="0" destOrd="0" presId="urn:microsoft.com/office/officeart/2018/5/layout/IconCircleLabelList"/>
    <dgm:cxn modelId="{E570F62E-B71D-48D5-8EA0-C02045D6CB32}" srcId="{64CB0C0E-457C-45A2-BA20-ACCDE42EB9AE}" destId="{9736A2B0-158C-42CD-89FA-7B8FC6DC5222}" srcOrd="4" destOrd="0" parTransId="{AF5EBCE0-F6B5-4977-A4A8-08FE511F1859}" sibTransId="{5EB4FF91-02CD-419A-BADE-20FFBC35FA30}"/>
    <dgm:cxn modelId="{3CC83B44-6EF3-4412-98F5-6DCA750BE62F}" srcId="{64CB0C0E-457C-45A2-BA20-ACCDE42EB9AE}" destId="{DF16AACF-3B39-47CC-A4BE-EB148335B0AA}" srcOrd="1" destOrd="0" parTransId="{CBA87A72-6D86-4760-91DB-EA012380D33A}" sibTransId="{93B452E9-9BCF-4998-8D01-9945196EAD5B}"/>
    <dgm:cxn modelId="{39050746-BCC2-4C20-BF68-7CF47BBC1648}" type="presOf" srcId="{64CB0C0E-457C-45A2-BA20-ACCDE42EB9AE}" destId="{63AAEE14-0E9C-4532-A294-BB3727F580E3}" srcOrd="0" destOrd="0" presId="urn:microsoft.com/office/officeart/2018/5/layout/IconCircleLabelList"/>
    <dgm:cxn modelId="{BDBD104D-3898-4CB3-BB74-014AA37A8870}" type="presOf" srcId="{F5330D45-25F2-46A4-9877-462C4EBAF17F}" destId="{517BD5EB-2CF9-4A9A-89D9-455EE5FEEC37}" srcOrd="0" destOrd="0" presId="urn:microsoft.com/office/officeart/2018/5/layout/IconCircleLabelList"/>
    <dgm:cxn modelId="{B7E80158-4FA6-4827-AA7A-1A29C79F43D4}" type="presOf" srcId="{DF16AACF-3B39-47CC-A4BE-EB148335B0AA}" destId="{994788F3-732C-4AE4-94A7-F4AF18919B3E}" srcOrd="0" destOrd="0" presId="urn:microsoft.com/office/officeart/2018/5/layout/IconCircleLabelList"/>
    <dgm:cxn modelId="{EC0B4871-7D83-40F6-99F2-B06A409E9BBB}" srcId="{64CB0C0E-457C-45A2-BA20-ACCDE42EB9AE}" destId="{F5330D45-25F2-46A4-9877-462C4EBAF17F}" srcOrd="0" destOrd="0" parTransId="{5D7EFF2C-6099-4F37-81A0-1A497588BCDE}" sibTransId="{978B4EA6-1015-4ED0-AC12-8BF487A7C457}"/>
    <dgm:cxn modelId="{52AF59C4-BDB4-4E3E-84B7-7F8BFCB47FC0}" srcId="{64CB0C0E-457C-45A2-BA20-ACCDE42EB9AE}" destId="{51817916-53AE-407B-9874-4BA31678E26A}" srcOrd="3" destOrd="0" parTransId="{A4A883CD-5B87-4B30-9F87-284EFB8A1B70}" sibTransId="{56C9781F-7A87-40D8-B9F4-C3C3D78B7F4A}"/>
    <dgm:cxn modelId="{1E8B9ED2-13B8-403C-B3B8-DA048BB00C5E}" type="presOf" srcId="{51817916-53AE-407B-9874-4BA31678E26A}" destId="{6E664A75-1451-4118-9303-4A3E3F2582CF}" srcOrd="0" destOrd="0" presId="urn:microsoft.com/office/officeart/2018/5/layout/IconCircleLabelList"/>
    <dgm:cxn modelId="{E9D01FD6-6E0F-4CE0-B93A-51A06FCABE73}" type="presOf" srcId="{4150BD09-F4D2-4C51-A498-9B22F450E422}" destId="{F6C2096B-F7AF-4C09-B256-C6DB2C734EBA}" srcOrd="0" destOrd="0" presId="urn:microsoft.com/office/officeart/2018/5/layout/IconCircleLabelList"/>
    <dgm:cxn modelId="{72EDACE8-48F7-44E2-BBC8-1B9010787C55}" srcId="{64CB0C0E-457C-45A2-BA20-ACCDE42EB9AE}" destId="{4150BD09-F4D2-4C51-A498-9B22F450E422}" srcOrd="2" destOrd="0" parTransId="{E81388BF-897B-435F-B426-AD42E4E86E6E}" sibTransId="{C10EFE54-5FE0-4B7D-AB2D-FE8876E0BEFE}"/>
    <dgm:cxn modelId="{28B662E1-BC69-4762-B8FD-DD398D3E7552}" type="presParOf" srcId="{63AAEE14-0E9C-4532-A294-BB3727F580E3}" destId="{5F300E6A-6B0A-45E1-B893-ACCD948D4076}" srcOrd="0" destOrd="0" presId="urn:microsoft.com/office/officeart/2018/5/layout/IconCircleLabelList"/>
    <dgm:cxn modelId="{A6A3B641-5DFB-4E2F-A2D8-C3DCF9015812}" type="presParOf" srcId="{5F300E6A-6B0A-45E1-B893-ACCD948D4076}" destId="{D7CAF0EE-C798-43E0-A93E-DBD10659773A}" srcOrd="0" destOrd="0" presId="urn:microsoft.com/office/officeart/2018/5/layout/IconCircleLabelList"/>
    <dgm:cxn modelId="{817BFE38-BB52-47CD-8C93-F4EA41065A76}" type="presParOf" srcId="{5F300E6A-6B0A-45E1-B893-ACCD948D4076}" destId="{81DC98F6-4AC3-4DAC-AA03-C99AEFD47583}" srcOrd="1" destOrd="0" presId="urn:microsoft.com/office/officeart/2018/5/layout/IconCircleLabelList"/>
    <dgm:cxn modelId="{BECC1BA2-DE1D-4FD6-B8DB-57713F99E1D7}" type="presParOf" srcId="{5F300E6A-6B0A-45E1-B893-ACCD948D4076}" destId="{5CBD3E3F-3CD6-41F4-B92C-698C439F1386}" srcOrd="2" destOrd="0" presId="urn:microsoft.com/office/officeart/2018/5/layout/IconCircleLabelList"/>
    <dgm:cxn modelId="{D235ED1E-87A7-4B41-99D2-2D4817629764}" type="presParOf" srcId="{5F300E6A-6B0A-45E1-B893-ACCD948D4076}" destId="{517BD5EB-2CF9-4A9A-89D9-455EE5FEEC37}" srcOrd="3" destOrd="0" presId="urn:microsoft.com/office/officeart/2018/5/layout/IconCircleLabelList"/>
    <dgm:cxn modelId="{2BE3B6F3-AA9C-4986-8892-80EE13504C08}" type="presParOf" srcId="{63AAEE14-0E9C-4532-A294-BB3727F580E3}" destId="{25AF8CBB-382F-4AB1-8CB2-1ACFC0DCA9B2}" srcOrd="1" destOrd="0" presId="urn:microsoft.com/office/officeart/2018/5/layout/IconCircleLabelList"/>
    <dgm:cxn modelId="{CA53F7BC-B8C9-4275-BCC6-3E9358828D47}" type="presParOf" srcId="{63AAEE14-0E9C-4532-A294-BB3727F580E3}" destId="{EA9FE31B-411F-469B-9951-DF52A88F8B9B}" srcOrd="2" destOrd="0" presId="urn:microsoft.com/office/officeart/2018/5/layout/IconCircleLabelList"/>
    <dgm:cxn modelId="{50D84AD6-B174-4985-80FD-C2120A620216}" type="presParOf" srcId="{EA9FE31B-411F-469B-9951-DF52A88F8B9B}" destId="{02B62F4F-3ADF-4C34-BCA8-4769BF1896FA}" srcOrd="0" destOrd="0" presId="urn:microsoft.com/office/officeart/2018/5/layout/IconCircleLabelList"/>
    <dgm:cxn modelId="{D7342910-F480-4B51-ABFF-27C2C5CE121E}" type="presParOf" srcId="{EA9FE31B-411F-469B-9951-DF52A88F8B9B}" destId="{ED03B0EB-B9BC-4B2F-A250-1B20C8ABCF06}" srcOrd="1" destOrd="0" presId="urn:microsoft.com/office/officeart/2018/5/layout/IconCircleLabelList"/>
    <dgm:cxn modelId="{183B2B9A-FD63-463C-8BE5-DDE430F4F59B}" type="presParOf" srcId="{EA9FE31B-411F-469B-9951-DF52A88F8B9B}" destId="{79736FB1-54F9-4986-8D52-260470AC1E3B}" srcOrd="2" destOrd="0" presId="urn:microsoft.com/office/officeart/2018/5/layout/IconCircleLabelList"/>
    <dgm:cxn modelId="{C3ACDA63-E979-4C3D-B516-234E8FAA68D3}" type="presParOf" srcId="{EA9FE31B-411F-469B-9951-DF52A88F8B9B}" destId="{994788F3-732C-4AE4-94A7-F4AF18919B3E}" srcOrd="3" destOrd="0" presId="urn:microsoft.com/office/officeart/2018/5/layout/IconCircleLabelList"/>
    <dgm:cxn modelId="{4221EAB9-840B-4CEF-877A-FBA89CAFE192}" type="presParOf" srcId="{63AAEE14-0E9C-4532-A294-BB3727F580E3}" destId="{F34EC22D-1BF6-4E4D-9CFF-2E3254B1E9D8}" srcOrd="3" destOrd="0" presId="urn:microsoft.com/office/officeart/2018/5/layout/IconCircleLabelList"/>
    <dgm:cxn modelId="{D199EE78-9EA4-4311-93FB-34FA876AE6A7}" type="presParOf" srcId="{63AAEE14-0E9C-4532-A294-BB3727F580E3}" destId="{1ABD498B-A3BF-4ADB-B02A-916556FD70EF}" srcOrd="4" destOrd="0" presId="urn:microsoft.com/office/officeart/2018/5/layout/IconCircleLabelList"/>
    <dgm:cxn modelId="{5867632F-3FE3-4AAB-967F-14D2C734BBBD}" type="presParOf" srcId="{1ABD498B-A3BF-4ADB-B02A-916556FD70EF}" destId="{31FF1A4D-AAF3-45FC-B5AA-F2B5F25354EA}" srcOrd="0" destOrd="0" presId="urn:microsoft.com/office/officeart/2018/5/layout/IconCircleLabelList"/>
    <dgm:cxn modelId="{D7AD2FA4-998E-44FA-90AE-F468BEFFF368}" type="presParOf" srcId="{1ABD498B-A3BF-4ADB-B02A-916556FD70EF}" destId="{F9D9DFBC-4391-45A5-9385-CB35869E7632}" srcOrd="1" destOrd="0" presId="urn:microsoft.com/office/officeart/2018/5/layout/IconCircleLabelList"/>
    <dgm:cxn modelId="{EB4220B9-6DE9-4146-8641-4C4324E9A9AA}" type="presParOf" srcId="{1ABD498B-A3BF-4ADB-B02A-916556FD70EF}" destId="{B051EFE1-EB4D-4604-8BCF-F8A4EE93C092}" srcOrd="2" destOrd="0" presId="urn:microsoft.com/office/officeart/2018/5/layout/IconCircleLabelList"/>
    <dgm:cxn modelId="{A82984C9-D8C0-4114-BA04-B19E2593C309}" type="presParOf" srcId="{1ABD498B-A3BF-4ADB-B02A-916556FD70EF}" destId="{F6C2096B-F7AF-4C09-B256-C6DB2C734EBA}" srcOrd="3" destOrd="0" presId="urn:microsoft.com/office/officeart/2018/5/layout/IconCircleLabelList"/>
    <dgm:cxn modelId="{0A7FB2ED-E533-4B11-B1A4-C10C36199716}" type="presParOf" srcId="{63AAEE14-0E9C-4532-A294-BB3727F580E3}" destId="{E1333033-8271-4866-A178-A3C817F17242}" srcOrd="5" destOrd="0" presId="urn:microsoft.com/office/officeart/2018/5/layout/IconCircleLabelList"/>
    <dgm:cxn modelId="{EB4015BA-B957-4ABC-8731-45016C3DF381}" type="presParOf" srcId="{63AAEE14-0E9C-4532-A294-BB3727F580E3}" destId="{92C1CD85-1348-43BA-909E-50B62F084496}" srcOrd="6" destOrd="0" presId="urn:microsoft.com/office/officeart/2018/5/layout/IconCircleLabelList"/>
    <dgm:cxn modelId="{0D82F475-A492-48FB-A34A-53DC33619910}" type="presParOf" srcId="{92C1CD85-1348-43BA-909E-50B62F084496}" destId="{8330C603-BD01-4057-8C65-3FDDD9CA532D}" srcOrd="0" destOrd="0" presId="urn:microsoft.com/office/officeart/2018/5/layout/IconCircleLabelList"/>
    <dgm:cxn modelId="{456A8C67-3C67-4753-88A6-BA82C48981F3}" type="presParOf" srcId="{92C1CD85-1348-43BA-909E-50B62F084496}" destId="{B778FB3D-35C3-46D3-8104-FF1545C09F5D}" srcOrd="1" destOrd="0" presId="urn:microsoft.com/office/officeart/2018/5/layout/IconCircleLabelList"/>
    <dgm:cxn modelId="{A461D133-7166-45AE-B8AA-D83EF30AAC9B}" type="presParOf" srcId="{92C1CD85-1348-43BA-909E-50B62F084496}" destId="{AECC7D69-6A92-4695-9B2A-77FF2BECB0E0}" srcOrd="2" destOrd="0" presId="urn:microsoft.com/office/officeart/2018/5/layout/IconCircleLabelList"/>
    <dgm:cxn modelId="{B96CBCCF-1131-488B-8A74-1D1403B68295}" type="presParOf" srcId="{92C1CD85-1348-43BA-909E-50B62F084496}" destId="{6E664A75-1451-4118-9303-4A3E3F2582CF}" srcOrd="3" destOrd="0" presId="urn:microsoft.com/office/officeart/2018/5/layout/IconCircleLabelList"/>
    <dgm:cxn modelId="{5DE1F347-E806-43F9-A676-9283E8BD50B9}" type="presParOf" srcId="{63AAEE14-0E9C-4532-A294-BB3727F580E3}" destId="{12E9C1B6-49E9-4F9C-85BE-F302419A6B08}" srcOrd="7" destOrd="0" presId="urn:microsoft.com/office/officeart/2018/5/layout/IconCircleLabelList"/>
    <dgm:cxn modelId="{07489F4B-7DCD-47CA-B235-DC02B07BB687}" type="presParOf" srcId="{63AAEE14-0E9C-4532-A294-BB3727F580E3}" destId="{7F0D175C-925A-4CD6-9219-AA0B42D5647A}" srcOrd="8" destOrd="0" presId="urn:microsoft.com/office/officeart/2018/5/layout/IconCircleLabelList"/>
    <dgm:cxn modelId="{4BF6A581-0EC2-442E-8FBE-BCC1D8C2EF74}" type="presParOf" srcId="{7F0D175C-925A-4CD6-9219-AA0B42D5647A}" destId="{EC461FB5-18B5-4459-93D1-F910E1C31EBB}" srcOrd="0" destOrd="0" presId="urn:microsoft.com/office/officeart/2018/5/layout/IconCircleLabelList"/>
    <dgm:cxn modelId="{B069E33F-70DA-4789-B7A0-BB1FE01DA29A}" type="presParOf" srcId="{7F0D175C-925A-4CD6-9219-AA0B42D5647A}" destId="{5C5BC8B1-9666-4FA0-901E-09B5B9637631}" srcOrd="1" destOrd="0" presId="urn:microsoft.com/office/officeart/2018/5/layout/IconCircleLabelList"/>
    <dgm:cxn modelId="{61019A4B-E5D3-4CB4-8E04-AB9ED638A63A}" type="presParOf" srcId="{7F0D175C-925A-4CD6-9219-AA0B42D5647A}" destId="{2D0DFF80-D271-4123-92B1-D91140A797D7}" srcOrd="2" destOrd="0" presId="urn:microsoft.com/office/officeart/2018/5/layout/IconCircleLabelList"/>
    <dgm:cxn modelId="{6C103E0A-5938-4245-823F-6098A1B3819D}" type="presParOf" srcId="{7F0D175C-925A-4CD6-9219-AA0B42D5647A}" destId="{616201C5-FED0-464C-8592-745C1B03E95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D95A74-5A7D-4B33-A8C0-1F32FB31A603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1B70AD-A756-4075-B437-E9A78A1A383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Kaggle csv file and text description</a:t>
          </a:r>
        </a:p>
      </dgm:t>
    </dgm:pt>
    <dgm:pt modelId="{30E39090-5018-4242-B2C3-2AA2177D04B5}" type="parTrans" cxnId="{18782CE9-8DA5-40ED-BE37-CEA3E996B4EB}">
      <dgm:prSet/>
      <dgm:spPr/>
      <dgm:t>
        <a:bodyPr/>
        <a:lstStyle/>
        <a:p>
          <a:endParaRPr lang="en-US"/>
        </a:p>
      </dgm:t>
    </dgm:pt>
    <dgm:pt modelId="{376774F5-309F-4B4F-A681-99F9E553CCF9}" type="sibTrans" cxnId="{18782CE9-8DA5-40ED-BE37-CEA3E996B4EB}">
      <dgm:prSet/>
      <dgm:spPr/>
      <dgm:t>
        <a:bodyPr/>
        <a:lstStyle/>
        <a:p>
          <a:endParaRPr lang="en-US"/>
        </a:p>
      </dgm:t>
    </dgm:pt>
    <dgm:pt modelId="{7B07F45B-2F3E-4ED9-8800-E945D04FF1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Excerpt from Ames, Iowa 2006 and 2010</a:t>
          </a:r>
        </a:p>
      </dgm:t>
    </dgm:pt>
    <dgm:pt modelId="{33DB28DC-AD4A-4174-8AA2-5116475551BC}" type="parTrans" cxnId="{FB6BC296-8CF3-48E2-B5F8-3F88A8714372}">
      <dgm:prSet/>
      <dgm:spPr/>
      <dgm:t>
        <a:bodyPr/>
        <a:lstStyle/>
        <a:p>
          <a:endParaRPr lang="en-US"/>
        </a:p>
      </dgm:t>
    </dgm:pt>
    <dgm:pt modelId="{745BE512-DA28-4A32-9512-16289E9852A1}" type="sibTrans" cxnId="{FB6BC296-8CF3-48E2-B5F8-3F88A8714372}">
      <dgm:prSet/>
      <dgm:spPr/>
      <dgm:t>
        <a:bodyPr/>
        <a:lstStyle/>
        <a:p>
          <a:endParaRPr lang="en-US"/>
        </a:p>
      </dgm:t>
    </dgm:pt>
    <dgm:pt modelId="{0247E3B9-470D-4811-90E3-91F462E542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Original excel file -113 variables, 3970 property sales</a:t>
          </a:r>
        </a:p>
        <a:p>
          <a:pPr>
            <a:lnSpc>
              <a:spcPct val="100000"/>
            </a:lnSpc>
          </a:pPr>
          <a:r>
            <a:rPr lang="en-US" sz="1600" b="1" dirty="0">
              <a:hlinkClick xmlns:r="http://schemas.openxmlformats.org/officeDocument/2006/relationships" r:id="rId1"/>
            </a:rPr>
            <a:t>raw data is available here</a:t>
          </a:r>
          <a:r>
            <a:rPr lang="en-US" sz="1600" dirty="0">
              <a:hlinkClick xmlns:r="http://schemas.openxmlformats.org/officeDocument/2006/relationships" r:id="rId1"/>
            </a:rPr>
            <a:t>. </a:t>
          </a:r>
          <a:endParaRPr lang="en-US" sz="1600" dirty="0"/>
        </a:p>
        <a:p>
          <a:pPr>
            <a:lnSpc>
              <a:spcPct val="100000"/>
            </a:lnSpc>
          </a:pPr>
          <a:endParaRPr lang="en-US" sz="1100" dirty="0"/>
        </a:p>
      </dgm:t>
    </dgm:pt>
    <dgm:pt modelId="{F6E6AA32-08C6-4E03-B0AF-C0964DDCD508}" type="parTrans" cxnId="{5FE46CE9-8355-4031-81E6-DD8F16F89224}">
      <dgm:prSet/>
      <dgm:spPr/>
      <dgm:t>
        <a:bodyPr/>
        <a:lstStyle/>
        <a:p>
          <a:endParaRPr lang="en-US"/>
        </a:p>
      </dgm:t>
    </dgm:pt>
    <dgm:pt modelId="{F0F4B4DC-FCF1-4DCA-8048-71FEF612B63E}" type="sibTrans" cxnId="{5FE46CE9-8355-4031-81E6-DD8F16F89224}">
      <dgm:prSet/>
      <dgm:spPr/>
      <dgm:t>
        <a:bodyPr/>
        <a:lstStyle/>
        <a:p>
          <a:endParaRPr lang="en-US"/>
        </a:p>
      </dgm:t>
    </dgm:pt>
    <dgm:pt modelId="{AA6FB878-622A-40C5-8F04-17B8411914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Current csv data – over 80 variables with 1460 property sales</a:t>
          </a:r>
        </a:p>
        <a:p>
          <a:pPr>
            <a:lnSpc>
              <a:spcPct val="100000"/>
            </a:lnSpc>
          </a:pPr>
          <a:endParaRPr lang="en-US" sz="1400" dirty="0"/>
        </a:p>
        <a:p>
          <a:pPr>
            <a:lnSpc>
              <a:spcPct val="100000"/>
            </a:lnSpc>
          </a:pPr>
          <a:r>
            <a:rPr lang="en-US" sz="1600" dirty="0"/>
            <a:t>Can be found at </a:t>
          </a:r>
          <a:r>
            <a:rPr lang="en-US" sz="1600" dirty="0">
              <a:hlinkClick xmlns:r="http://schemas.openxmlformats.org/officeDocument/2006/relationships" r:id="rId2"/>
            </a:rPr>
            <a:t>https://www.kaggle.com/c/house-prices-advanced-regression-techniques/data</a:t>
          </a:r>
          <a:endParaRPr lang="en-US" sz="1600" dirty="0"/>
        </a:p>
        <a:p>
          <a:pPr>
            <a:lnSpc>
              <a:spcPct val="100000"/>
            </a:lnSpc>
          </a:pPr>
          <a:endParaRPr lang="en-US" sz="1100" dirty="0"/>
        </a:p>
      </dgm:t>
    </dgm:pt>
    <dgm:pt modelId="{737102EB-DDCE-4A0B-A938-D897A29AF3D2}" type="parTrans" cxnId="{88842B04-63B9-4C4E-891A-73C0B1B7E7EB}">
      <dgm:prSet/>
      <dgm:spPr/>
      <dgm:t>
        <a:bodyPr/>
        <a:lstStyle/>
        <a:p>
          <a:endParaRPr lang="en-US"/>
        </a:p>
      </dgm:t>
    </dgm:pt>
    <dgm:pt modelId="{69AAAD2E-263C-4110-9B9B-5D2533D47A0D}" type="sibTrans" cxnId="{88842B04-63B9-4C4E-891A-73C0B1B7E7EB}">
      <dgm:prSet/>
      <dgm:spPr/>
      <dgm:t>
        <a:bodyPr/>
        <a:lstStyle/>
        <a:p>
          <a:endParaRPr lang="en-US"/>
        </a:p>
      </dgm:t>
    </dgm:pt>
    <dgm:pt modelId="{A55B0495-C119-44ED-AAC8-B2C6B7A01DD9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400" dirty="0"/>
        </a:p>
        <a:p>
          <a:pPr>
            <a:lnSpc>
              <a:spcPct val="100000"/>
            </a:lnSpc>
          </a:pPr>
          <a:r>
            <a:rPr lang="en-US" sz="1600" dirty="0"/>
            <a:t>Mix of discrete, continuous, random, categorical and nominal variables</a:t>
          </a:r>
        </a:p>
        <a:p>
          <a:pPr>
            <a:lnSpc>
              <a:spcPct val="100000"/>
            </a:lnSpc>
          </a:pPr>
          <a:endParaRPr lang="en-US" sz="1400" dirty="0"/>
        </a:p>
        <a:p>
          <a:pPr>
            <a:lnSpc>
              <a:spcPct val="100000"/>
            </a:lnSpc>
          </a:pPr>
          <a:endParaRPr lang="en-US" sz="1100" dirty="0"/>
        </a:p>
      </dgm:t>
    </dgm:pt>
    <dgm:pt modelId="{E27BEC28-E7E4-476D-A674-E14C9A022250}" type="parTrans" cxnId="{57788FB6-D74E-4E11-A449-1C82C19B48D2}">
      <dgm:prSet/>
      <dgm:spPr/>
      <dgm:t>
        <a:bodyPr/>
        <a:lstStyle/>
        <a:p>
          <a:endParaRPr lang="en-US"/>
        </a:p>
      </dgm:t>
    </dgm:pt>
    <dgm:pt modelId="{6E8155F2-E162-4E1C-9F73-98BBFF988BF5}" type="sibTrans" cxnId="{57788FB6-D74E-4E11-A449-1C82C19B48D2}">
      <dgm:prSet/>
      <dgm:spPr/>
      <dgm:t>
        <a:bodyPr/>
        <a:lstStyle/>
        <a:p>
          <a:endParaRPr lang="en-US"/>
        </a:p>
      </dgm:t>
    </dgm:pt>
    <dgm:pt modelId="{64668ABF-A3E0-9649-9DD9-4A442F98AAC3}" type="pres">
      <dgm:prSet presAssocID="{97D95A74-5A7D-4B33-A8C0-1F32FB31A603}" presName="vert0" presStyleCnt="0">
        <dgm:presLayoutVars>
          <dgm:dir/>
          <dgm:animOne val="branch"/>
          <dgm:animLvl val="lvl"/>
        </dgm:presLayoutVars>
      </dgm:prSet>
      <dgm:spPr/>
    </dgm:pt>
    <dgm:pt modelId="{B6816C97-37CA-D746-9E75-BBF91C2D86A0}" type="pres">
      <dgm:prSet presAssocID="{9A1B70AD-A756-4075-B437-E9A78A1A3830}" presName="thickLine" presStyleLbl="alignNode1" presStyleIdx="0" presStyleCnt="5"/>
      <dgm:spPr/>
    </dgm:pt>
    <dgm:pt modelId="{E40B6945-42D4-4848-898C-419982D1993B}" type="pres">
      <dgm:prSet presAssocID="{9A1B70AD-A756-4075-B437-E9A78A1A3830}" presName="horz1" presStyleCnt="0"/>
      <dgm:spPr/>
    </dgm:pt>
    <dgm:pt modelId="{5E86E47A-5456-2A4D-AC24-838B1E7C0B7A}" type="pres">
      <dgm:prSet presAssocID="{9A1B70AD-A756-4075-B437-E9A78A1A3830}" presName="tx1" presStyleLbl="revTx" presStyleIdx="0" presStyleCnt="5"/>
      <dgm:spPr/>
    </dgm:pt>
    <dgm:pt modelId="{37BA4904-89BB-1A42-AD97-0D4A8BF5AB49}" type="pres">
      <dgm:prSet presAssocID="{9A1B70AD-A756-4075-B437-E9A78A1A3830}" presName="vert1" presStyleCnt="0"/>
      <dgm:spPr/>
    </dgm:pt>
    <dgm:pt modelId="{D058197E-80CC-EB4A-B404-469ADA84DCC6}" type="pres">
      <dgm:prSet presAssocID="{7B07F45B-2F3E-4ED9-8800-E945D04FF139}" presName="thickLine" presStyleLbl="alignNode1" presStyleIdx="1" presStyleCnt="5"/>
      <dgm:spPr/>
    </dgm:pt>
    <dgm:pt modelId="{B2C7CBED-E16D-2F4C-8FE2-81C42705940A}" type="pres">
      <dgm:prSet presAssocID="{7B07F45B-2F3E-4ED9-8800-E945D04FF139}" presName="horz1" presStyleCnt="0"/>
      <dgm:spPr/>
    </dgm:pt>
    <dgm:pt modelId="{763CA64E-711A-B641-AE7C-AC6FCCC701AD}" type="pres">
      <dgm:prSet presAssocID="{7B07F45B-2F3E-4ED9-8800-E945D04FF139}" presName="tx1" presStyleLbl="revTx" presStyleIdx="1" presStyleCnt="5"/>
      <dgm:spPr/>
    </dgm:pt>
    <dgm:pt modelId="{6D4EB83F-C352-024E-9097-AC96C98930F1}" type="pres">
      <dgm:prSet presAssocID="{7B07F45B-2F3E-4ED9-8800-E945D04FF139}" presName="vert1" presStyleCnt="0"/>
      <dgm:spPr/>
    </dgm:pt>
    <dgm:pt modelId="{7A6034BC-4E41-6948-B907-CAB363F87FB4}" type="pres">
      <dgm:prSet presAssocID="{0247E3B9-470D-4811-90E3-91F462E542DC}" presName="thickLine" presStyleLbl="alignNode1" presStyleIdx="2" presStyleCnt="5"/>
      <dgm:spPr/>
    </dgm:pt>
    <dgm:pt modelId="{165046BE-4888-134A-B2DA-50D8CA31BCF5}" type="pres">
      <dgm:prSet presAssocID="{0247E3B9-470D-4811-90E3-91F462E542DC}" presName="horz1" presStyleCnt="0"/>
      <dgm:spPr/>
    </dgm:pt>
    <dgm:pt modelId="{A351F1E2-D6CA-9D43-9542-1844FC17DE05}" type="pres">
      <dgm:prSet presAssocID="{0247E3B9-470D-4811-90E3-91F462E542DC}" presName="tx1" presStyleLbl="revTx" presStyleIdx="2" presStyleCnt="5"/>
      <dgm:spPr/>
    </dgm:pt>
    <dgm:pt modelId="{0B61609B-14FE-A848-A21E-359A652C44BC}" type="pres">
      <dgm:prSet presAssocID="{0247E3B9-470D-4811-90E3-91F462E542DC}" presName="vert1" presStyleCnt="0"/>
      <dgm:spPr/>
    </dgm:pt>
    <dgm:pt modelId="{860338BC-ECE0-1F44-8185-4B7D8A3886CB}" type="pres">
      <dgm:prSet presAssocID="{AA6FB878-622A-40C5-8F04-17B841191466}" presName="thickLine" presStyleLbl="alignNode1" presStyleIdx="3" presStyleCnt="5"/>
      <dgm:spPr/>
    </dgm:pt>
    <dgm:pt modelId="{A26494CE-C865-0445-8779-544A805264F9}" type="pres">
      <dgm:prSet presAssocID="{AA6FB878-622A-40C5-8F04-17B841191466}" presName="horz1" presStyleCnt="0"/>
      <dgm:spPr/>
    </dgm:pt>
    <dgm:pt modelId="{967D1717-20B4-EC45-BEEE-FC780F3AF66B}" type="pres">
      <dgm:prSet presAssocID="{AA6FB878-622A-40C5-8F04-17B841191466}" presName="tx1" presStyleLbl="revTx" presStyleIdx="3" presStyleCnt="5" custScaleY="148425"/>
      <dgm:spPr/>
    </dgm:pt>
    <dgm:pt modelId="{D8D6FBC8-04DF-7D41-B47C-A6A171EC2958}" type="pres">
      <dgm:prSet presAssocID="{AA6FB878-622A-40C5-8F04-17B841191466}" presName="vert1" presStyleCnt="0"/>
      <dgm:spPr/>
    </dgm:pt>
    <dgm:pt modelId="{4F25A120-E040-0141-9783-B6D664A1CBC5}" type="pres">
      <dgm:prSet presAssocID="{A55B0495-C119-44ED-AAC8-B2C6B7A01DD9}" presName="thickLine" presStyleLbl="alignNode1" presStyleIdx="4" presStyleCnt="5"/>
      <dgm:spPr/>
    </dgm:pt>
    <dgm:pt modelId="{520762E7-0CDA-B540-BEC9-98890F38A566}" type="pres">
      <dgm:prSet presAssocID="{A55B0495-C119-44ED-AAC8-B2C6B7A01DD9}" presName="horz1" presStyleCnt="0"/>
      <dgm:spPr/>
    </dgm:pt>
    <dgm:pt modelId="{0E7EB29D-A88D-1A46-8EB2-74D4371BD4D2}" type="pres">
      <dgm:prSet presAssocID="{A55B0495-C119-44ED-AAC8-B2C6B7A01DD9}" presName="tx1" presStyleLbl="revTx" presStyleIdx="4" presStyleCnt="5"/>
      <dgm:spPr/>
    </dgm:pt>
    <dgm:pt modelId="{A6DEF5B3-C868-DE45-BFB7-E96F63962005}" type="pres">
      <dgm:prSet presAssocID="{A55B0495-C119-44ED-AAC8-B2C6B7A01DD9}" presName="vert1" presStyleCnt="0"/>
      <dgm:spPr/>
    </dgm:pt>
  </dgm:ptLst>
  <dgm:cxnLst>
    <dgm:cxn modelId="{15A99602-30C7-B44D-A35A-26AD1D816234}" type="presOf" srcId="{0247E3B9-470D-4811-90E3-91F462E542DC}" destId="{A351F1E2-D6CA-9D43-9542-1844FC17DE05}" srcOrd="0" destOrd="0" presId="urn:microsoft.com/office/officeart/2008/layout/LinedList"/>
    <dgm:cxn modelId="{88842B04-63B9-4C4E-891A-73C0B1B7E7EB}" srcId="{97D95A74-5A7D-4B33-A8C0-1F32FB31A603}" destId="{AA6FB878-622A-40C5-8F04-17B841191466}" srcOrd="3" destOrd="0" parTransId="{737102EB-DDCE-4A0B-A938-D897A29AF3D2}" sibTransId="{69AAAD2E-263C-4110-9B9B-5D2533D47A0D}"/>
    <dgm:cxn modelId="{AC745F31-3289-354F-B134-76A8F17B6369}" type="presOf" srcId="{A55B0495-C119-44ED-AAC8-B2C6B7A01DD9}" destId="{0E7EB29D-A88D-1A46-8EB2-74D4371BD4D2}" srcOrd="0" destOrd="0" presId="urn:microsoft.com/office/officeart/2008/layout/LinedList"/>
    <dgm:cxn modelId="{89F74F32-0A9D-4141-B1F8-545FCE47B5B4}" type="presOf" srcId="{97D95A74-5A7D-4B33-A8C0-1F32FB31A603}" destId="{64668ABF-A3E0-9649-9DD9-4A442F98AAC3}" srcOrd="0" destOrd="0" presId="urn:microsoft.com/office/officeart/2008/layout/LinedList"/>
    <dgm:cxn modelId="{B40FFE87-B86F-9543-8D75-1EC095AA6B47}" type="presOf" srcId="{7B07F45B-2F3E-4ED9-8800-E945D04FF139}" destId="{763CA64E-711A-B641-AE7C-AC6FCCC701AD}" srcOrd="0" destOrd="0" presId="urn:microsoft.com/office/officeart/2008/layout/LinedList"/>
    <dgm:cxn modelId="{FB6BC296-8CF3-48E2-B5F8-3F88A8714372}" srcId="{97D95A74-5A7D-4B33-A8C0-1F32FB31A603}" destId="{7B07F45B-2F3E-4ED9-8800-E945D04FF139}" srcOrd="1" destOrd="0" parTransId="{33DB28DC-AD4A-4174-8AA2-5116475551BC}" sibTransId="{745BE512-DA28-4A32-9512-16289E9852A1}"/>
    <dgm:cxn modelId="{57788FB6-D74E-4E11-A449-1C82C19B48D2}" srcId="{97D95A74-5A7D-4B33-A8C0-1F32FB31A603}" destId="{A55B0495-C119-44ED-AAC8-B2C6B7A01DD9}" srcOrd="4" destOrd="0" parTransId="{E27BEC28-E7E4-476D-A674-E14C9A022250}" sibTransId="{6E8155F2-E162-4E1C-9F73-98BBFF988BF5}"/>
    <dgm:cxn modelId="{6E93F3CB-64A8-194C-B81C-82208A1561F0}" type="presOf" srcId="{AA6FB878-622A-40C5-8F04-17B841191466}" destId="{967D1717-20B4-EC45-BEEE-FC780F3AF66B}" srcOrd="0" destOrd="0" presId="urn:microsoft.com/office/officeart/2008/layout/LinedList"/>
    <dgm:cxn modelId="{9CC635DC-963B-7A49-841A-BA734A6948CE}" type="presOf" srcId="{9A1B70AD-A756-4075-B437-E9A78A1A3830}" destId="{5E86E47A-5456-2A4D-AC24-838B1E7C0B7A}" srcOrd="0" destOrd="0" presId="urn:microsoft.com/office/officeart/2008/layout/LinedList"/>
    <dgm:cxn modelId="{18782CE9-8DA5-40ED-BE37-CEA3E996B4EB}" srcId="{97D95A74-5A7D-4B33-A8C0-1F32FB31A603}" destId="{9A1B70AD-A756-4075-B437-E9A78A1A3830}" srcOrd="0" destOrd="0" parTransId="{30E39090-5018-4242-B2C3-2AA2177D04B5}" sibTransId="{376774F5-309F-4B4F-A681-99F9E553CCF9}"/>
    <dgm:cxn modelId="{5FE46CE9-8355-4031-81E6-DD8F16F89224}" srcId="{97D95A74-5A7D-4B33-A8C0-1F32FB31A603}" destId="{0247E3B9-470D-4811-90E3-91F462E542DC}" srcOrd="2" destOrd="0" parTransId="{F6E6AA32-08C6-4E03-B0AF-C0964DDCD508}" sibTransId="{F0F4B4DC-FCF1-4DCA-8048-71FEF612B63E}"/>
    <dgm:cxn modelId="{210EB360-045C-254A-A5DF-687CD96DB7DC}" type="presParOf" srcId="{64668ABF-A3E0-9649-9DD9-4A442F98AAC3}" destId="{B6816C97-37CA-D746-9E75-BBF91C2D86A0}" srcOrd="0" destOrd="0" presId="urn:microsoft.com/office/officeart/2008/layout/LinedList"/>
    <dgm:cxn modelId="{B5693CF6-B95E-CF46-B924-E7C14B26AA97}" type="presParOf" srcId="{64668ABF-A3E0-9649-9DD9-4A442F98AAC3}" destId="{E40B6945-42D4-4848-898C-419982D1993B}" srcOrd="1" destOrd="0" presId="urn:microsoft.com/office/officeart/2008/layout/LinedList"/>
    <dgm:cxn modelId="{6AA5B363-BFB6-6749-9D66-69680E0DA52A}" type="presParOf" srcId="{E40B6945-42D4-4848-898C-419982D1993B}" destId="{5E86E47A-5456-2A4D-AC24-838B1E7C0B7A}" srcOrd="0" destOrd="0" presId="urn:microsoft.com/office/officeart/2008/layout/LinedList"/>
    <dgm:cxn modelId="{6A9679E1-DF09-6B4D-9BA4-4F7DD2A46D18}" type="presParOf" srcId="{E40B6945-42D4-4848-898C-419982D1993B}" destId="{37BA4904-89BB-1A42-AD97-0D4A8BF5AB49}" srcOrd="1" destOrd="0" presId="urn:microsoft.com/office/officeart/2008/layout/LinedList"/>
    <dgm:cxn modelId="{C18CF0C7-2CB6-264C-8020-848BC6E5BE06}" type="presParOf" srcId="{64668ABF-A3E0-9649-9DD9-4A442F98AAC3}" destId="{D058197E-80CC-EB4A-B404-469ADA84DCC6}" srcOrd="2" destOrd="0" presId="urn:microsoft.com/office/officeart/2008/layout/LinedList"/>
    <dgm:cxn modelId="{4FCC4F34-DE9F-4F49-ADA6-BFD7E7312645}" type="presParOf" srcId="{64668ABF-A3E0-9649-9DD9-4A442F98AAC3}" destId="{B2C7CBED-E16D-2F4C-8FE2-81C42705940A}" srcOrd="3" destOrd="0" presId="urn:microsoft.com/office/officeart/2008/layout/LinedList"/>
    <dgm:cxn modelId="{ACDEC40E-593A-2447-BECD-3B469011E506}" type="presParOf" srcId="{B2C7CBED-E16D-2F4C-8FE2-81C42705940A}" destId="{763CA64E-711A-B641-AE7C-AC6FCCC701AD}" srcOrd="0" destOrd="0" presId="urn:microsoft.com/office/officeart/2008/layout/LinedList"/>
    <dgm:cxn modelId="{0A81E50A-D843-2940-930F-91D901CD7AB0}" type="presParOf" srcId="{B2C7CBED-E16D-2F4C-8FE2-81C42705940A}" destId="{6D4EB83F-C352-024E-9097-AC96C98930F1}" srcOrd="1" destOrd="0" presId="urn:microsoft.com/office/officeart/2008/layout/LinedList"/>
    <dgm:cxn modelId="{4C0EF3E3-E206-934F-8D9B-34E436782225}" type="presParOf" srcId="{64668ABF-A3E0-9649-9DD9-4A442F98AAC3}" destId="{7A6034BC-4E41-6948-B907-CAB363F87FB4}" srcOrd="4" destOrd="0" presId="urn:microsoft.com/office/officeart/2008/layout/LinedList"/>
    <dgm:cxn modelId="{36CBD796-EFE9-1D47-B1A4-A252024C8EA3}" type="presParOf" srcId="{64668ABF-A3E0-9649-9DD9-4A442F98AAC3}" destId="{165046BE-4888-134A-B2DA-50D8CA31BCF5}" srcOrd="5" destOrd="0" presId="urn:microsoft.com/office/officeart/2008/layout/LinedList"/>
    <dgm:cxn modelId="{46F4DA4C-8366-9448-9B2C-473C51D93977}" type="presParOf" srcId="{165046BE-4888-134A-B2DA-50D8CA31BCF5}" destId="{A351F1E2-D6CA-9D43-9542-1844FC17DE05}" srcOrd="0" destOrd="0" presId="urn:microsoft.com/office/officeart/2008/layout/LinedList"/>
    <dgm:cxn modelId="{243F830B-3EDC-A14B-A976-4FC19CE2F580}" type="presParOf" srcId="{165046BE-4888-134A-B2DA-50D8CA31BCF5}" destId="{0B61609B-14FE-A848-A21E-359A652C44BC}" srcOrd="1" destOrd="0" presId="urn:microsoft.com/office/officeart/2008/layout/LinedList"/>
    <dgm:cxn modelId="{DF4E08FB-D78C-3247-87CB-87BFCA138240}" type="presParOf" srcId="{64668ABF-A3E0-9649-9DD9-4A442F98AAC3}" destId="{860338BC-ECE0-1F44-8185-4B7D8A3886CB}" srcOrd="6" destOrd="0" presId="urn:microsoft.com/office/officeart/2008/layout/LinedList"/>
    <dgm:cxn modelId="{1D79FE11-56CC-C245-8EF7-BD758E2008E4}" type="presParOf" srcId="{64668ABF-A3E0-9649-9DD9-4A442F98AAC3}" destId="{A26494CE-C865-0445-8779-544A805264F9}" srcOrd="7" destOrd="0" presId="urn:microsoft.com/office/officeart/2008/layout/LinedList"/>
    <dgm:cxn modelId="{53769290-01B2-F843-9AB0-321B46335C08}" type="presParOf" srcId="{A26494CE-C865-0445-8779-544A805264F9}" destId="{967D1717-20B4-EC45-BEEE-FC780F3AF66B}" srcOrd="0" destOrd="0" presId="urn:microsoft.com/office/officeart/2008/layout/LinedList"/>
    <dgm:cxn modelId="{C36A62DB-1B6D-E344-B970-EC3C9BD83FF7}" type="presParOf" srcId="{A26494CE-C865-0445-8779-544A805264F9}" destId="{D8D6FBC8-04DF-7D41-B47C-A6A171EC2958}" srcOrd="1" destOrd="0" presId="urn:microsoft.com/office/officeart/2008/layout/LinedList"/>
    <dgm:cxn modelId="{C03800F2-304E-864A-BF22-496820446EFC}" type="presParOf" srcId="{64668ABF-A3E0-9649-9DD9-4A442F98AAC3}" destId="{4F25A120-E040-0141-9783-B6D664A1CBC5}" srcOrd="8" destOrd="0" presId="urn:microsoft.com/office/officeart/2008/layout/LinedList"/>
    <dgm:cxn modelId="{3B7D6CEF-0EB9-214B-9FB3-191ECFC21199}" type="presParOf" srcId="{64668ABF-A3E0-9649-9DD9-4A442F98AAC3}" destId="{520762E7-0CDA-B540-BEC9-98890F38A566}" srcOrd="9" destOrd="0" presId="urn:microsoft.com/office/officeart/2008/layout/LinedList"/>
    <dgm:cxn modelId="{6EF59C6B-4222-A24A-90F2-65A67F55FD96}" type="presParOf" srcId="{520762E7-0CDA-B540-BEC9-98890F38A566}" destId="{0E7EB29D-A88D-1A46-8EB2-74D4371BD4D2}" srcOrd="0" destOrd="0" presId="urn:microsoft.com/office/officeart/2008/layout/LinedList"/>
    <dgm:cxn modelId="{FBE10EC3-9C09-004B-9490-791956229C40}" type="presParOf" srcId="{520762E7-0CDA-B540-BEC9-98890F38A566}" destId="{A6DEF5B3-C868-DE45-BFB7-E96F639620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E7106A-D38D-4589-B656-7F77905F61A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6006FB-D373-4392-B3F4-1F4F52925333}">
      <dgm:prSet custT="1"/>
      <dgm:spPr/>
      <dgm:t>
        <a:bodyPr/>
        <a:lstStyle/>
        <a:p>
          <a:r>
            <a:rPr lang="en-US" sz="1800" b="0" i="0" dirty="0">
              <a:latin typeface="Gill Sans" panose="020B0502020104020203" pitchFamily="34" charset="-79"/>
              <a:cs typeface="Gill Sans" panose="020B0502020104020203" pitchFamily="34" charset="-79"/>
            </a:rPr>
            <a:t>Roof styles</a:t>
          </a:r>
        </a:p>
      </dgm:t>
    </dgm:pt>
    <dgm:pt modelId="{6AB726CF-952A-4504-872D-2AA5EC429C95}" type="parTrans" cxnId="{892DDC5A-4C61-490B-8046-77D89DFB3A0F}">
      <dgm:prSet/>
      <dgm:spPr/>
      <dgm:t>
        <a:bodyPr/>
        <a:lstStyle/>
        <a:p>
          <a:endParaRPr lang="en-US"/>
        </a:p>
      </dgm:t>
    </dgm:pt>
    <dgm:pt modelId="{4EBDA494-88B3-4F4F-B736-B447FDA67BC4}" type="sibTrans" cxnId="{892DDC5A-4C61-490B-8046-77D89DFB3A0F}">
      <dgm:prSet/>
      <dgm:spPr/>
      <dgm:t>
        <a:bodyPr/>
        <a:lstStyle/>
        <a:p>
          <a:endParaRPr lang="en-US"/>
        </a:p>
      </dgm:t>
    </dgm:pt>
    <dgm:pt modelId="{29BA26CD-1817-420B-8598-C100A4B291F1}">
      <dgm:prSet custT="1"/>
      <dgm:spPr/>
      <dgm:t>
        <a:bodyPr/>
        <a:lstStyle/>
        <a:p>
          <a:r>
            <a:rPr lang="en-US" sz="1800" b="0" i="0" dirty="0">
              <a:latin typeface="Gill Sans" panose="020B0502020104020203" pitchFamily="34" charset="-79"/>
              <a:cs typeface="Gill Sans" panose="020B0502020104020203" pitchFamily="34" charset="-79"/>
            </a:rPr>
            <a:t>Lot area</a:t>
          </a:r>
        </a:p>
      </dgm:t>
    </dgm:pt>
    <dgm:pt modelId="{7904908C-0C0F-476E-9091-0F5951760D9B}" type="parTrans" cxnId="{9CBE122A-23F2-42E5-A8BF-339A1801D7BC}">
      <dgm:prSet/>
      <dgm:spPr/>
      <dgm:t>
        <a:bodyPr/>
        <a:lstStyle/>
        <a:p>
          <a:endParaRPr lang="en-US"/>
        </a:p>
      </dgm:t>
    </dgm:pt>
    <dgm:pt modelId="{0F74CBE8-7035-4AF7-B030-FFEA21689976}" type="sibTrans" cxnId="{9CBE122A-23F2-42E5-A8BF-339A1801D7BC}">
      <dgm:prSet/>
      <dgm:spPr/>
      <dgm:t>
        <a:bodyPr/>
        <a:lstStyle/>
        <a:p>
          <a:endParaRPr lang="en-US"/>
        </a:p>
      </dgm:t>
    </dgm:pt>
    <dgm:pt modelId="{0FCA5394-1D5E-44BB-8940-9E4742D4DDDA}">
      <dgm:prSet custT="1"/>
      <dgm:spPr/>
      <dgm:t>
        <a:bodyPr/>
        <a:lstStyle/>
        <a:p>
          <a:r>
            <a:rPr lang="en-US" sz="1800" b="0" i="0" dirty="0">
              <a:latin typeface="Gill Sans" panose="020B0502020104020203" pitchFamily="34" charset="-79"/>
              <a:cs typeface="Gill Sans" panose="020B0502020104020203" pitchFamily="34" charset="-79"/>
            </a:rPr>
            <a:t>Garage Cars</a:t>
          </a:r>
        </a:p>
      </dgm:t>
    </dgm:pt>
    <dgm:pt modelId="{6F290C1C-8597-4C42-B1E4-E24BDFB6EB0D}" type="parTrans" cxnId="{77C9C20D-F1B0-47AE-B27F-B30D29FF1019}">
      <dgm:prSet/>
      <dgm:spPr/>
      <dgm:t>
        <a:bodyPr/>
        <a:lstStyle/>
        <a:p>
          <a:endParaRPr lang="en-US"/>
        </a:p>
      </dgm:t>
    </dgm:pt>
    <dgm:pt modelId="{331A403C-B973-479B-912C-D40D5130D6B2}" type="sibTrans" cxnId="{77C9C20D-F1B0-47AE-B27F-B30D29FF1019}">
      <dgm:prSet/>
      <dgm:spPr/>
      <dgm:t>
        <a:bodyPr/>
        <a:lstStyle/>
        <a:p>
          <a:endParaRPr lang="en-US"/>
        </a:p>
      </dgm:t>
    </dgm:pt>
    <dgm:pt modelId="{7B42448A-58D7-4A26-81D0-D7F11FE822DF}">
      <dgm:prSet custT="1"/>
      <dgm:spPr/>
      <dgm:t>
        <a:bodyPr/>
        <a:lstStyle/>
        <a:p>
          <a:r>
            <a:rPr lang="en-US" sz="1800" b="0" i="0" dirty="0">
              <a:latin typeface="Gill Sans" panose="020B0502020104020203" pitchFamily="34" charset="-79"/>
              <a:cs typeface="Gill Sans" panose="020B0502020104020203" pitchFamily="34" charset="-79"/>
            </a:rPr>
            <a:t>Overall Quality</a:t>
          </a:r>
        </a:p>
      </dgm:t>
    </dgm:pt>
    <dgm:pt modelId="{532DAC22-4077-4E35-974D-2B606DE27D73}" type="parTrans" cxnId="{1F4B01F7-AA4F-4318-A7B9-D56914133F50}">
      <dgm:prSet/>
      <dgm:spPr/>
      <dgm:t>
        <a:bodyPr/>
        <a:lstStyle/>
        <a:p>
          <a:endParaRPr lang="en-US"/>
        </a:p>
      </dgm:t>
    </dgm:pt>
    <dgm:pt modelId="{8DA7607F-74D2-44AA-96E6-8E0F2E93C481}" type="sibTrans" cxnId="{1F4B01F7-AA4F-4318-A7B9-D56914133F50}">
      <dgm:prSet/>
      <dgm:spPr/>
      <dgm:t>
        <a:bodyPr/>
        <a:lstStyle/>
        <a:p>
          <a:endParaRPr lang="en-US"/>
        </a:p>
      </dgm:t>
    </dgm:pt>
    <dgm:pt modelId="{9CA50A98-235E-E846-AF94-263AC469581C}" type="pres">
      <dgm:prSet presAssocID="{B9E7106A-D38D-4589-B656-7F77905F61A3}" presName="vert0" presStyleCnt="0">
        <dgm:presLayoutVars>
          <dgm:dir/>
          <dgm:animOne val="branch"/>
          <dgm:animLvl val="lvl"/>
        </dgm:presLayoutVars>
      </dgm:prSet>
      <dgm:spPr/>
    </dgm:pt>
    <dgm:pt modelId="{A8A99793-7B2B-0547-AF02-1D0CB6FC503B}" type="pres">
      <dgm:prSet presAssocID="{586006FB-D373-4392-B3F4-1F4F52925333}" presName="thickLine" presStyleLbl="alignNode1" presStyleIdx="0" presStyleCnt="4"/>
      <dgm:spPr/>
    </dgm:pt>
    <dgm:pt modelId="{38A76DD7-0BC2-B843-A7FE-553AA641FDFF}" type="pres">
      <dgm:prSet presAssocID="{586006FB-D373-4392-B3F4-1F4F52925333}" presName="horz1" presStyleCnt="0"/>
      <dgm:spPr/>
    </dgm:pt>
    <dgm:pt modelId="{5B575CF2-F379-2742-914C-45C78E92DCED}" type="pres">
      <dgm:prSet presAssocID="{586006FB-D373-4392-B3F4-1F4F52925333}" presName="tx1" presStyleLbl="revTx" presStyleIdx="0" presStyleCnt="4"/>
      <dgm:spPr/>
    </dgm:pt>
    <dgm:pt modelId="{6C8B1A60-6BE3-F245-9329-C3586FF62FE0}" type="pres">
      <dgm:prSet presAssocID="{586006FB-D373-4392-B3F4-1F4F52925333}" presName="vert1" presStyleCnt="0"/>
      <dgm:spPr/>
    </dgm:pt>
    <dgm:pt modelId="{D10C26B9-36CA-0740-A7B7-24D684CAD4DA}" type="pres">
      <dgm:prSet presAssocID="{29BA26CD-1817-420B-8598-C100A4B291F1}" presName="thickLine" presStyleLbl="alignNode1" presStyleIdx="1" presStyleCnt="4"/>
      <dgm:spPr/>
    </dgm:pt>
    <dgm:pt modelId="{0ED068ED-0231-764F-85C2-807A065431B4}" type="pres">
      <dgm:prSet presAssocID="{29BA26CD-1817-420B-8598-C100A4B291F1}" presName="horz1" presStyleCnt="0"/>
      <dgm:spPr/>
    </dgm:pt>
    <dgm:pt modelId="{18C1965C-F897-0F44-AE62-4873F3441E6B}" type="pres">
      <dgm:prSet presAssocID="{29BA26CD-1817-420B-8598-C100A4B291F1}" presName="tx1" presStyleLbl="revTx" presStyleIdx="1" presStyleCnt="4"/>
      <dgm:spPr/>
    </dgm:pt>
    <dgm:pt modelId="{AE72B151-4190-094E-84FE-A351C3E4225A}" type="pres">
      <dgm:prSet presAssocID="{29BA26CD-1817-420B-8598-C100A4B291F1}" presName="vert1" presStyleCnt="0"/>
      <dgm:spPr/>
    </dgm:pt>
    <dgm:pt modelId="{4A36183B-882B-804F-BD3C-06A47204BA89}" type="pres">
      <dgm:prSet presAssocID="{0FCA5394-1D5E-44BB-8940-9E4742D4DDDA}" presName="thickLine" presStyleLbl="alignNode1" presStyleIdx="2" presStyleCnt="4"/>
      <dgm:spPr/>
    </dgm:pt>
    <dgm:pt modelId="{D1F1EB0C-A154-0948-9F23-C50A8D12F64B}" type="pres">
      <dgm:prSet presAssocID="{0FCA5394-1D5E-44BB-8940-9E4742D4DDDA}" presName="horz1" presStyleCnt="0"/>
      <dgm:spPr/>
    </dgm:pt>
    <dgm:pt modelId="{DF8272CB-D91A-C44E-ABBD-F5E7AD4FB4EE}" type="pres">
      <dgm:prSet presAssocID="{0FCA5394-1D5E-44BB-8940-9E4742D4DDDA}" presName="tx1" presStyleLbl="revTx" presStyleIdx="2" presStyleCnt="4"/>
      <dgm:spPr/>
    </dgm:pt>
    <dgm:pt modelId="{B83F019F-3BF2-8044-875E-F9332C294230}" type="pres">
      <dgm:prSet presAssocID="{0FCA5394-1D5E-44BB-8940-9E4742D4DDDA}" presName="vert1" presStyleCnt="0"/>
      <dgm:spPr/>
    </dgm:pt>
    <dgm:pt modelId="{C6F7316C-867B-0843-BDF8-8E66699468DD}" type="pres">
      <dgm:prSet presAssocID="{7B42448A-58D7-4A26-81D0-D7F11FE822DF}" presName="thickLine" presStyleLbl="alignNode1" presStyleIdx="3" presStyleCnt="4"/>
      <dgm:spPr/>
    </dgm:pt>
    <dgm:pt modelId="{CB870E7D-8095-3E49-BA7B-E6F309CB4A4E}" type="pres">
      <dgm:prSet presAssocID="{7B42448A-58D7-4A26-81D0-D7F11FE822DF}" presName="horz1" presStyleCnt="0"/>
      <dgm:spPr/>
    </dgm:pt>
    <dgm:pt modelId="{F3DC06B7-E117-1B4F-BB39-0C8B2B3E2402}" type="pres">
      <dgm:prSet presAssocID="{7B42448A-58D7-4A26-81D0-D7F11FE822DF}" presName="tx1" presStyleLbl="revTx" presStyleIdx="3" presStyleCnt="4"/>
      <dgm:spPr/>
    </dgm:pt>
    <dgm:pt modelId="{B910B009-7438-2A45-AB6E-02B7589C2713}" type="pres">
      <dgm:prSet presAssocID="{7B42448A-58D7-4A26-81D0-D7F11FE822DF}" presName="vert1" presStyleCnt="0"/>
      <dgm:spPr/>
    </dgm:pt>
  </dgm:ptLst>
  <dgm:cxnLst>
    <dgm:cxn modelId="{77C9C20D-F1B0-47AE-B27F-B30D29FF1019}" srcId="{B9E7106A-D38D-4589-B656-7F77905F61A3}" destId="{0FCA5394-1D5E-44BB-8940-9E4742D4DDDA}" srcOrd="2" destOrd="0" parTransId="{6F290C1C-8597-4C42-B1E4-E24BDFB6EB0D}" sibTransId="{331A403C-B973-479B-912C-D40D5130D6B2}"/>
    <dgm:cxn modelId="{9CBE122A-23F2-42E5-A8BF-339A1801D7BC}" srcId="{B9E7106A-D38D-4589-B656-7F77905F61A3}" destId="{29BA26CD-1817-420B-8598-C100A4B291F1}" srcOrd="1" destOrd="0" parTransId="{7904908C-0C0F-476E-9091-0F5951760D9B}" sibTransId="{0F74CBE8-7035-4AF7-B030-FFEA21689976}"/>
    <dgm:cxn modelId="{95005040-AA77-8C4D-8F1D-C00353FD63EC}" type="presOf" srcId="{B9E7106A-D38D-4589-B656-7F77905F61A3}" destId="{9CA50A98-235E-E846-AF94-263AC469581C}" srcOrd="0" destOrd="0" presId="urn:microsoft.com/office/officeart/2008/layout/LinedList"/>
    <dgm:cxn modelId="{892DDC5A-4C61-490B-8046-77D89DFB3A0F}" srcId="{B9E7106A-D38D-4589-B656-7F77905F61A3}" destId="{586006FB-D373-4392-B3F4-1F4F52925333}" srcOrd="0" destOrd="0" parTransId="{6AB726CF-952A-4504-872D-2AA5EC429C95}" sibTransId="{4EBDA494-88B3-4F4F-B736-B447FDA67BC4}"/>
    <dgm:cxn modelId="{2C475862-6A90-734B-9A37-855A8935F304}" type="presOf" srcId="{0FCA5394-1D5E-44BB-8940-9E4742D4DDDA}" destId="{DF8272CB-D91A-C44E-ABBD-F5E7AD4FB4EE}" srcOrd="0" destOrd="0" presId="urn:microsoft.com/office/officeart/2008/layout/LinedList"/>
    <dgm:cxn modelId="{3FF1E4AE-1731-FD45-986D-B19FD5DDCCCB}" type="presOf" srcId="{586006FB-D373-4392-B3F4-1F4F52925333}" destId="{5B575CF2-F379-2742-914C-45C78E92DCED}" srcOrd="0" destOrd="0" presId="urn:microsoft.com/office/officeart/2008/layout/LinedList"/>
    <dgm:cxn modelId="{00B300B3-17C4-674B-9EE5-ED17B9DF3507}" type="presOf" srcId="{7B42448A-58D7-4A26-81D0-D7F11FE822DF}" destId="{F3DC06B7-E117-1B4F-BB39-0C8B2B3E2402}" srcOrd="0" destOrd="0" presId="urn:microsoft.com/office/officeart/2008/layout/LinedList"/>
    <dgm:cxn modelId="{123ABDDD-B319-3B4A-9946-902777A4C151}" type="presOf" srcId="{29BA26CD-1817-420B-8598-C100A4B291F1}" destId="{18C1965C-F897-0F44-AE62-4873F3441E6B}" srcOrd="0" destOrd="0" presId="urn:microsoft.com/office/officeart/2008/layout/LinedList"/>
    <dgm:cxn modelId="{1F4B01F7-AA4F-4318-A7B9-D56914133F50}" srcId="{B9E7106A-D38D-4589-B656-7F77905F61A3}" destId="{7B42448A-58D7-4A26-81D0-D7F11FE822DF}" srcOrd="3" destOrd="0" parTransId="{532DAC22-4077-4E35-974D-2B606DE27D73}" sibTransId="{8DA7607F-74D2-44AA-96E6-8E0F2E93C481}"/>
    <dgm:cxn modelId="{300A5CD2-6BBA-7248-992C-313B86C3FAF9}" type="presParOf" srcId="{9CA50A98-235E-E846-AF94-263AC469581C}" destId="{A8A99793-7B2B-0547-AF02-1D0CB6FC503B}" srcOrd="0" destOrd="0" presId="urn:microsoft.com/office/officeart/2008/layout/LinedList"/>
    <dgm:cxn modelId="{17523207-7E1A-834B-98EA-E70944A60201}" type="presParOf" srcId="{9CA50A98-235E-E846-AF94-263AC469581C}" destId="{38A76DD7-0BC2-B843-A7FE-553AA641FDFF}" srcOrd="1" destOrd="0" presId="urn:microsoft.com/office/officeart/2008/layout/LinedList"/>
    <dgm:cxn modelId="{BB5F2888-76CF-9244-9BA4-B6B8DE2F0E39}" type="presParOf" srcId="{38A76DD7-0BC2-B843-A7FE-553AA641FDFF}" destId="{5B575CF2-F379-2742-914C-45C78E92DCED}" srcOrd="0" destOrd="0" presId="urn:microsoft.com/office/officeart/2008/layout/LinedList"/>
    <dgm:cxn modelId="{AA99CCAE-312D-0F4E-A7DD-613E44D356EB}" type="presParOf" srcId="{38A76DD7-0BC2-B843-A7FE-553AA641FDFF}" destId="{6C8B1A60-6BE3-F245-9329-C3586FF62FE0}" srcOrd="1" destOrd="0" presId="urn:microsoft.com/office/officeart/2008/layout/LinedList"/>
    <dgm:cxn modelId="{672A7E59-ADF7-D646-9544-1FCC64C7A66C}" type="presParOf" srcId="{9CA50A98-235E-E846-AF94-263AC469581C}" destId="{D10C26B9-36CA-0740-A7B7-24D684CAD4DA}" srcOrd="2" destOrd="0" presId="urn:microsoft.com/office/officeart/2008/layout/LinedList"/>
    <dgm:cxn modelId="{2C398AC5-0070-7349-A56A-548652940D22}" type="presParOf" srcId="{9CA50A98-235E-E846-AF94-263AC469581C}" destId="{0ED068ED-0231-764F-85C2-807A065431B4}" srcOrd="3" destOrd="0" presId="urn:microsoft.com/office/officeart/2008/layout/LinedList"/>
    <dgm:cxn modelId="{E98ABB20-793A-CA47-9672-6CB2C936FE02}" type="presParOf" srcId="{0ED068ED-0231-764F-85C2-807A065431B4}" destId="{18C1965C-F897-0F44-AE62-4873F3441E6B}" srcOrd="0" destOrd="0" presId="urn:microsoft.com/office/officeart/2008/layout/LinedList"/>
    <dgm:cxn modelId="{03D13C82-D1E2-3743-87C4-ACA4B3BDD642}" type="presParOf" srcId="{0ED068ED-0231-764F-85C2-807A065431B4}" destId="{AE72B151-4190-094E-84FE-A351C3E4225A}" srcOrd="1" destOrd="0" presId="urn:microsoft.com/office/officeart/2008/layout/LinedList"/>
    <dgm:cxn modelId="{6DD2E409-9141-D84C-B81D-3E1DF7E7F691}" type="presParOf" srcId="{9CA50A98-235E-E846-AF94-263AC469581C}" destId="{4A36183B-882B-804F-BD3C-06A47204BA89}" srcOrd="4" destOrd="0" presId="urn:microsoft.com/office/officeart/2008/layout/LinedList"/>
    <dgm:cxn modelId="{476FA085-B748-3E45-91C5-0CBC52374D5B}" type="presParOf" srcId="{9CA50A98-235E-E846-AF94-263AC469581C}" destId="{D1F1EB0C-A154-0948-9F23-C50A8D12F64B}" srcOrd="5" destOrd="0" presId="urn:microsoft.com/office/officeart/2008/layout/LinedList"/>
    <dgm:cxn modelId="{981CE765-C5D1-2C43-B66F-C4BE0EB40F68}" type="presParOf" srcId="{D1F1EB0C-A154-0948-9F23-C50A8D12F64B}" destId="{DF8272CB-D91A-C44E-ABBD-F5E7AD4FB4EE}" srcOrd="0" destOrd="0" presId="urn:microsoft.com/office/officeart/2008/layout/LinedList"/>
    <dgm:cxn modelId="{AB331A15-0E8C-9B44-93DA-57FEDC55076D}" type="presParOf" srcId="{D1F1EB0C-A154-0948-9F23-C50A8D12F64B}" destId="{B83F019F-3BF2-8044-875E-F9332C294230}" srcOrd="1" destOrd="0" presId="urn:microsoft.com/office/officeart/2008/layout/LinedList"/>
    <dgm:cxn modelId="{91B9382C-A6B1-7741-B25F-9B2704267131}" type="presParOf" srcId="{9CA50A98-235E-E846-AF94-263AC469581C}" destId="{C6F7316C-867B-0843-BDF8-8E66699468DD}" srcOrd="6" destOrd="0" presId="urn:microsoft.com/office/officeart/2008/layout/LinedList"/>
    <dgm:cxn modelId="{7ED5B60D-A7C4-A54F-BBA4-A228FF6212AD}" type="presParOf" srcId="{9CA50A98-235E-E846-AF94-263AC469581C}" destId="{CB870E7D-8095-3E49-BA7B-E6F309CB4A4E}" srcOrd="7" destOrd="0" presId="urn:microsoft.com/office/officeart/2008/layout/LinedList"/>
    <dgm:cxn modelId="{6D31CEA4-EBC8-3D4A-81DC-5B6F4C7DF038}" type="presParOf" srcId="{CB870E7D-8095-3E49-BA7B-E6F309CB4A4E}" destId="{F3DC06B7-E117-1B4F-BB39-0C8B2B3E2402}" srcOrd="0" destOrd="0" presId="urn:microsoft.com/office/officeart/2008/layout/LinedList"/>
    <dgm:cxn modelId="{CD004852-97D3-DE4E-97F4-643124349629}" type="presParOf" srcId="{CB870E7D-8095-3E49-BA7B-E6F309CB4A4E}" destId="{B910B009-7438-2A45-AB6E-02B7589C27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6C9AE4-069C-443E-A604-484C3FAC64F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DCAE995-3857-4E02-A3B7-8F98968A29C6}">
      <dgm:prSet/>
      <dgm:spPr/>
      <dgm:t>
        <a:bodyPr/>
        <a:lstStyle/>
        <a:p>
          <a:r>
            <a:rPr lang="en-US" dirty="0"/>
            <a:t>Excel </a:t>
          </a:r>
        </a:p>
      </dgm:t>
    </dgm:pt>
    <dgm:pt modelId="{BC7E25B5-3F05-4877-8F2F-CC744069C3A0}" type="parTrans" cxnId="{80AC4A76-96E4-4331-84AA-A8D75430B051}">
      <dgm:prSet/>
      <dgm:spPr/>
      <dgm:t>
        <a:bodyPr/>
        <a:lstStyle/>
        <a:p>
          <a:endParaRPr lang="en-US"/>
        </a:p>
      </dgm:t>
    </dgm:pt>
    <dgm:pt modelId="{2FFA7F9E-451D-4ED6-8DFC-F14D1903200D}" type="sibTrans" cxnId="{80AC4A76-96E4-4331-84AA-A8D75430B051}">
      <dgm:prSet/>
      <dgm:spPr/>
      <dgm:t>
        <a:bodyPr/>
        <a:lstStyle/>
        <a:p>
          <a:endParaRPr lang="en-US" dirty="0"/>
        </a:p>
      </dgm:t>
    </dgm:pt>
    <dgm:pt modelId="{48410885-BBE6-4D5D-A0EA-A3C244B25BE1}">
      <dgm:prSet/>
      <dgm:spPr/>
      <dgm:t>
        <a:bodyPr/>
        <a:lstStyle/>
        <a:p>
          <a:r>
            <a:rPr lang="en-US" dirty="0"/>
            <a:t>Evaluated variables to understand data</a:t>
          </a:r>
        </a:p>
      </dgm:t>
    </dgm:pt>
    <dgm:pt modelId="{A3474FC3-F574-4387-B1C3-C05F4BFDA856}" type="parTrans" cxnId="{3AA732FF-7146-4DC9-BF62-A591F37CE00F}">
      <dgm:prSet/>
      <dgm:spPr/>
      <dgm:t>
        <a:bodyPr/>
        <a:lstStyle/>
        <a:p>
          <a:endParaRPr lang="en-US"/>
        </a:p>
      </dgm:t>
    </dgm:pt>
    <dgm:pt modelId="{4B72C1E2-8577-4F19-9C67-7EDD794932F7}" type="sibTrans" cxnId="{3AA732FF-7146-4DC9-BF62-A591F37CE00F}">
      <dgm:prSet/>
      <dgm:spPr/>
      <dgm:t>
        <a:bodyPr/>
        <a:lstStyle/>
        <a:p>
          <a:endParaRPr lang="en-US" dirty="0"/>
        </a:p>
      </dgm:t>
    </dgm:pt>
    <dgm:pt modelId="{649534B0-D75D-46EE-B8BC-DD8A3003CA27}">
      <dgm:prSet/>
      <dgm:spPr/>
      <dgm:t>
        <a:bodyPr/>
        <a:lstStyle/>
        <a:p>
          <a:r>
            <a:rPr lang="en-US" dirty="0"/>
            <a:t>Summary statistics using analytics toolpak</a:t>
          </a:r>
        </a:p>
      </dgm:t>
    </dgm:pt>
    <dgm:pt modelId="{2CB1A7C4-9946-4D7D-840E-E414DB403A98}" type="parTrans" cxnId="{7AD408D0-A3D1-4E76-8DF3-D7D324C70B08}">
      <dgm:prSet/>
      <dgm:spPr/>
      <dgm:t>
        <a:bodyPr/>
        <a:lstStyle/>
        <a:p>
          <a:endParaRPr lang="en-US"/>
        </a:p>
      </dgm:t>
    </dgm:pt>
    <dgm:pt modelId="{AE7B0239-0F0F-4827-9DA8-563CA9DFF7D0}" type="sibTrans" cxnId="{7AD408D0-A3D1-4E76-8DF3-D7D324C70B08}">
      <dgm:prSet/>
      <dgm:spPr/>
      <dgm:t>
        <a:bodyPr/>
        <a:lstStyle/>
        <a:p>
          <a:endParaRPr lang="en-US" dirty="0"/>
        </a:p>
      </dgm:t>
    </dgm:pt>
    <dgm:pt modelId="{4B327044-98E7-4478-9207-74F6B816DEF5}">
      <dgm:prSet/>
      <dgm:spPr/>
      <dgm:t>
        <a:bodyPr/>
        <a:lstStyle/>
        <a:p>
          <a:r>
            <a:rPr lang="en-US" dirty="0"/>
            <a:t>Normal distribution</a:t>
          </a:r>
        </a:p>
      </dgm:t>
    </dgm:pt>
    <dgm:pt modelId="{EA5CB13D-C124-4FF1-848B-83D411CF940D}" type="parTrans" cxnId="{961A9B33-5778-4249-8383-E2EFD3439389}">
      <dgm:prSet/>
      <dgm:spPr/>
      <dgm:t>
        <a:bodyPr/>
        <a:lstStyle/>
        <a:p>
          <a:endParaRPr lang="en-US"/>
        </a:p>
      </dgm:t>
    </dgm:pt>
    <dgm:pt modelId="{1D773371-2EB2-4B01-865C-AF646BC34699}" type="sibTrans" cxnId="{961A9B33-5778-4249-8383-E2EFD3439389}">
      <dgm:prSet/>
      <dgm:spPr/>
      <dgm:t>
        <a:bodyPr/>
        <a:lstStyle/>
        <a:p>
          <a:endParaRPr lang="en-US" dirty="0"/>
        </a:p>
      </dgm:t>
    </dgm:pt>
    <dgm:pt modelId="{F9B492B8-668D-47C3-9CC1-2D8F49E2A298}">
      <dgm:prSet/>
      <dgm:spPr/>
      <dgm:t>
        <a:bodyPr/>
        <a:lstStyle/>
        <a:p>
          <a:r>
            <a:rPr lang="en-US" dirty="0"/>
            <a:t>Met assumptions for two-sample t-tests </a:t>
          </a:r>
        </a:p>
      </dgm:t>
    </dgm:pt>
    <dgm:pt modelId="{59454E6A-7259-4679-B61F-FC2632E9F6AB}" type="parTrans" cxnId="{7EBF1DE5-89FB-452B-82CC-950BFD98BB74}">
      <dgm:prSet/>
      <dgm:spPr/>
      <dgm:t>
        <a:bodyPr/>
        <a:lstStyle/>
        <a:p>
          <a:endParaRPr lang="en-US"/>
        </a:p>
      </dgm:t>
    </dgm:pt>
    <dgm:pt modelId="{FF8E1F77-B608-4031-AA5F-6C379332450A}" type="sibTrans" cxnId="{7EBF1DE5-89FB-452B-82CC-950BFD98BB74}">
      <dgm:prSet/>
      <dgm:spPr/>
      <dgm:t>
        <a:bodyPr/>
        <a:lstStyle/>
        <a:p>
          <a:endParaRPr lang="en-US" dirty="0"/>
        </a:p>
      </dgm:t>
    </dgm:pt>
    <dgm:pt modelId="{DF3E6A48-9B16-4D93-AEDE-979DA54CAC3D}">
      <dgm:prSet/>
      <dgm:spPr/>
      <dgm:t>
        <a:bodyPr/>
        <a:lstStyle/>
        <a:p>
          <a:r>
            <a:rPr lang="en-US" dirty="0"/>
            <a:t>Confidence Interval 95%</a:t>
          </a:r>
        </a:p>
      </dgm:t>
    </dgm:pt>
    <dgm:pt modelId="{2DAFF6E3-719A-416F-B238-0263EFF0EF98}" type="parTrans" cxnId="{F9085D18-5C4E-4069-9F1F-B95B9E0E0EAE}">
      <dgm:prSet/>
      <dgm:spPr/>
      <dgm:t>
        <a:bodyPr/>
        <a:lstStyle/>
        <a:p>
          <a:endParaRPr lang="en-US"/>
        </a:p>
      </dgm:t>
    </dgm:pt>
    <dgm:pt modelId="{F05680C5-38C3-4B25-8F02-7FCC2D973575}" type="sibTrans" cxnId="{F9085D18-5C4E-4069-9F1F-B95B9E0E0EAE}">
      <dgm:prSet/>
      <dgm:spPr/>
      <dgm:t>
        <a:bodyPr/>
        <a:lstStyle/>
        <a:p>
          <a:endParaRPr lang="en-US"/>
        </a:p>
      </dgm:t>
    </dgm:pt>
    <dgm:pt modelId="{5FE6CD19-E854-A845-A672-348015869116}" type="pres">
      <dgm:prSet presAssocID="{026C9AE4-069C-443E-A604-484C3FAC64FD}" presName="Name0" presStyleCnt="0">
        <dgm:presLayoutVars>
          <dgm:dir/>
          <dgm:resizeHandles val="exact"/>
        </dgm:presLayoutVars>
      </dgm:prSet>
      <dgm:spPr/>
    </dgm:pt>
    <dgm:pt modelId="{A581FF52-6815-B849-8F60-DC7C7F59B7FF}" type="pres">
      <dgm:prSet presAssocID="{9DCAE995-3857-4E02-A3B7-8F98968A29C6}" presName="node" presStyleLbl="node1" presStyleIdx="0" presStyleCnt="6">
        <dgm:presLayoutVars>
          <dgm:bulletEnabled val="1"/>
        </dgm:presLayoutVars>
      </dgm:prSet>
      <dgm:spPr/>
    </dgm:pt>
    <dgm:pt modelId="{4FC67E20-9ACD-7E4F-BD62-09657A790527}" type="pres">
      <dgm:prSet presAssocID="{2FFA7F9E-451D-4ED6-8DFC-F14D1903200D}" presName="sibTrans" presStyleLbl="sibTrans1D1" presStyleIdx="0" presStyleCnt="5"/>
      <dgm:spPr/>
    </dgm:pt>
    <dgm:pt modelId="{F94B7292-9E3E-3E4E-ABB5-0A57994F554D}" type="pres">
      <dgm:prSet presAssocID="{2FFA7F9E-451D-4ED6-8DFC-F14D1903200D}" presName="connectorText" presStyleLbl="sibTrans1D1" presStyleIdx="0" presStyleCnt="5"/>
      <dgm:spPr/>
    </dgm:pt>
    <dgm:pt modelId="{B2148424-569F-F348-93C9-F796D873A458}" type="pres">
      <dgm:prSet presAssocID="{48410885-BBE6-4D5D-A0EA-A3C244B25BE1}" presName="node" presStyleLbl="node1" presStyleIdx="1" presStyleCnt="6">
        <dgm:presLayoutVars>
          <dgm:bulletEnabled val="1"/>
        </dgm:presLayoutVars>
      </dgm:prSet>
      <dgm:spPr/>
    </dgm:pt>
    <dgm:pt modelId="{778AB8EE-E95C-7148-ACC5-2671247ADEA9}" type="pres">
      <dgm:prSet presAssocID="{4B72C1E2-8577-4F19-9C67-7EDD794932F7}" presName="sibTrans" presStyleLbl="sibTrans1D1" presStyleIdx="1" presStyleCnt="5"/>
      <dgm:spPr/>
    </dgm:pt>
    <dgm:pt modelId="{CF876008-AD06-E349-A1D5-3E07DB88533A}" type="pres">
      <dgm:prSet presAssocID="{4B72C1E2-8577-4F19-9C67-7EDD794932F7}" presName="connectorText" presStyleLbl="sibTrans1D1" presStyleIdx="1" presStyleCnt="5"/>
      <dgm:spPr/>
    </dgm:pt>
    <dgm:pt modelId="{936E1C7B-4F98-5C42-9A05-7504AD6C6FA4}" type="pres">
      <dgm:prSet presAssocID="{649534B0-D75D-46EE-B8BC-DD8A3003CA27}" presName="node" presStyleLbl="node1" presStyleIdx="2" presStyleCnt="6">
        <dgm:presLayoutVars>
          <dgm:bulletEnabled val="1"/>
        </dgm:presLayoutVars>
      </dgm:prSet>
      <dgm:spPr/>
    </dgm:pt>
    <dgm:pt modelId="{A6F27E3F-E4F3-5241-A546-FFFFD4369CB8}" type="pres">
      <dgm:prSet presAssocID="{AE7B0239-0F0F-4827-9DA8-563CA9DFF7D0}" presName="sibTrans" presStyleLbl="sibTrans1D1" presStyleIdx="2" presStyleCnt="5"/>
      <dgm:spPr/>
    </dgm:pt>
    <dgm:pt modelId="{78D2C89A-56F4-344C-8D6E-5C2EA5E1475B}" type="pres">
      <dgm:prSet presAssocID="{AE7B0239-0F0F-4827-9DA8-563CA9DFF7D0}" presName="connectorText" presStyleLbl="sibTrans1D1" presStyleIdx="2" presStyleCnt="5"/>
      <dgm:spPr/>
    </dgm:pt>
    <dgm:pt modelId="{F80AD87D-8D25-044B-81E0-726515472EE4}" type="pres">
      <dgm:prSet presAssocID="{4B327044-98E7-4478-9207-74F6B816DEF5}" presName="node" presStyleLbl="node1" presStyleIdx="3" presStyleCnt="6">
        <dgm:presLayoutVars>
          <dgm:bulletEnabled val="1"/>
        </dgm:presLayoutVars>
      </dgm:prSet>
      <dgm:spPr/>
    </dgm:pt>
    <dgm:pt modelId="{3D197C2F-865B-8046-AEED-C80DE3A60AD1}" type="pres">
      <dgm:prSet presAssocID="{1D773371-2EB2-4B01-865C-AF646BC34699}" presName="sibTrans" presStyleLbl="sibTrans1D1" presStyleIdx="3" presStyleCnt="5"/>
      <dgm:spPr/>
    </dgm:pt>
    <dgm:pt modelId="{EA9A9615-DEEB-0346-839D-15A98BE5D85A}" type="pres">
      <dgm:prSet presAssocID="{1D773371-2EB2-4B01-865C-AF646BC34699}" presName="connectorText" presStyleLbl="sibTrans1D1" presStyleIdx="3" presStyleCnt="5"/>
      <dgm:spPr/>
    </dgm:pt>
    <dgm:pt modelId="{ED06CE28-4D52-E344-8EE5-1AD436C89E91}" type="pres">
      <dgm:prSet presAssocID="{F9B492B8-668D-47C3-9CC1-2D8F49E2A298}" presName="node" presStyleLbl="node1" presStyleIdx="4" presStyleCnt="6">
        <dgm:presLayoutVars>
          <dgm:bulletEnabled val="1"/>
        </dgm:presLayoutVars>
      </dgm:prSet>
      <dgm:spPr/>
    </dgm:pt>
    <dgm:pt modelId="{7055E32C-4C9D-BA4B-B42C-3BDA9695C888}" type="pres">
      <dgm:prSet presAssocID="{FF8E1F77-B608-4031-AA5F-6C379332450A}" presName="sibTrans" presStyleLbl="sibTrans1D1" presStyleIdx="4" presStyleCnt="5"/>
      <dgm:spPr/>
    </dgm:pt>
    <dgm:pt modelId="{20B9C84E-1DD0-9444-B524-2F31D7B9D585}" type="pres">
      <dgm:prSet presAssocID="{FF8E1F77-B608-4031-AA5F-6C379332450A}" presName="connectorText" presStyleLbl="sibTrans1D1" presStyleIdx="4" presStyleCnt="5"/>
      <dgm:spPr/>
    </dgm:pt>
    <dgm:pt modelId="{8D3FEF10-6F30-EB4A-9B5F-4C236BA9539A}" type="pres">
      <dgm:prSet presAssocID="{DF3E6A48-9B16-4D93-AEDE-979DA54CAC3D}" presName="node" presStyleLbl="node1" presStyleIdx="5" presStyleCnt="6">
        <dgm:presLayoutVars>
          <dgm:bulletEnabled val="1"/>
        </dgm:presLayoutVars>
      </dgm:prSet>
      <dgm:spPr/>
    </dgm:pt>
  </dgm:ptLst>
  <dgm:cxnLst>
    <dgm:cxn modelId="{627FA20F-842E-494A-86A8-56643DA370F0}" type="presOf" srcId="{649534B0-D75D-46EE-B8BC-DD8A3003CA27}" destId="{936E1C7B-4F98-5C42-9A05-7504AD6C6FA4}" srcOrd="0" destOrd="0" presId="urn:microsoft.com/office/officeart/2016/7/layout/RepeatingBendingProcessNew"/>
    <dgm:cxn modelId="{F9085D18-5C4E-4069-9F1F-B95B9E0E0EAE}" srcId="{026C9AE4-069C-443E-A604-484C3FAC64FD}" destId="{DF3E6A48-9B16-4D93-AEDE-979DA54CAC3D}" srcOrd="5" destOrd="0" parTransId="{2DAFF6E3-719A-416F-B238-0263EFF0EF98}" sibTransId="{F05680C5-38C3-4B25-8F02-7FCC2D973575}"/>
    <dgm:cxn modelId="{F2A5181E-5968-7547-A0B2-3E8070CE108D}" type="presOf" srcId="{FF8E1F77-B608-4031-AA5F-6C379332450A}" destId="{20B9C84E-1DD0-9444-B524-2F31D7B9D585}" srcOrd="1" destOrd="0" presId="urn:microsoft.com/office/officeart/2016/7/layout/RepeatingBendingProcessNew"/>
    <dgm:cxn modelId="{961A9B33-5778-4249-8383-E2EFD3439389}" srcId="{026C9AE4-069C-443E-A604-484C3FAC64FD}" destId="{4B327044-98E7-4478-9207-74F6B816DEF5}" srcOrd="3" destOrd="0" parTransId="{EA5CB13D-C124-4FF1-848B-83D411CF940D}" sibTransId="{1D773371-2EB2-4B01-865C-AF646BC34699}"/>
    <dgm:cxn modelId="{ADE35139-0EFE-E242-B9AB-64296ED786A6}" type="presOf" srcId="{4B72C1E2-8577-4F19-9C67-7EDD794932F7}" destId="{778AB8EE-E95C-7148-ACC5-2671247ADEA9}" srcOrd="0" destOrd="0" presId="urn:microsoft.com/office/officeart/2016/7/layout/RepeatingBendingProcessNew"/>
    <dgm:cxn modelId="{A9EF5243-0D1D-D243-9E96-7ADCC1236FB8}" type="presOf" srcId="{1D773371-2EB2-4B01-865C-AF646BC34699}" destId="{EA9A9615-DEEB-0346-839D-15A98BE5D85A}" srcOrd="1" destOrd="0" presId="urn:microsoft.com/office/officeart/2016/7/layout/RepeatingBendingProcessNew"/>
    <dgm:cxn modelId="{10F9535A-6406-1948-BB85-B8C76A2628B6}" type="presOf" srcId="{F9B492B8-668D-47C3-9CC1-2D8F49E2A298}" destId="{ED06CE28-4D52-E344-8EE5-1AD436C89E91}" srcOrd="0" destOrd="0" presId="urn:microsoft.com/office/officeart/2016/7/layout/RepeatingBendingProcessNew"/>
    <dgm:cxn modelId="{80AC4A76-96E4-4331-84AA-A8D75430B051}" srcId="{026C9AE4-069C-443E-A604-484C3FAC64FD}" destId="{9DCAE995-3857-4E02-A3B7-8F98968A29C6}" srcOrd="0" destOrd="0" parTransId="{BC7E25B5-3F05-4877-8F2F-CC744069C3A0}" sibTransId="{2FFA7F9E-451D-4ED6-8DFC-F14D1903200D}"/>
    <dgm:cxn modelId="{2541BE83-FB43-3540-82B9-70D9FC5DEA9F}" type="presOf" srcId="{48410885-BBE6-4D5D-A0EA-A3C244B25BE1}" destId="{B2148424-569F-F348-93C9-F796D873A458}" srcOrd="0" destOrd="0" presId="urn:microsoft.com/office/officeart/2016/7/layout/RepeatingBendingProcessNew"/>
    <dgm:cxn modelId="{00064F91-11E3-BB4C-8331-ED3BD4C3AED7}" type="presOf" srcId="{DF3E6A48-9B16-4D93-AEDE-979DA54CAC3D}" destId="{8D3FEF10-6F30-EB4A-9B5F-4C236BA9539A}" srcOrd="0" destOrd="0" presId="urn:microsoft.com/office/officeart/2016/7/layout/RepeatingBendingProcessNew"/>
    <dgm:cxn modelId="{B1F338A8-5255-BC44-BA52-7CC36EEB6879}" type="presOf" srcId="{026C9AE4-069C-443E-A604-484C3FAC64FD}" destId="{5FE6CD19-E854-A845-A672-348015869116}" srcOrd="0" destOrd="0" presId="urn:microsoft.com/office/officeart/2016/7/layout/RepeatingBendingProcessNew"/>
    <dgm:cxn modelId="{10C1FCAD-429E-054E-BE41-6C731CAA19FE}" type="presOf" srcId="{9DCAE995-3857-4E02-A3B7-8F98968A29C6}" destId="{A581FF52-6815-B849-8F60-DC7C7F59B7FF}" srcOrd="0" destOrd="0" presId="urn:microsoft.com/office/officeart/2016/7/layout/RepeatingBendingProcessNew"/>
    <dgm:cxn modelId="{8A587DB0-DF35-9F4B-911C-9A1C1FA075EF}" type="presOf" srcId="{2FFA7F9E-451D-4ED6-8DFC-F14D1903200D}" destId="{F94B7292-9E3E-3E4E-ABB5-0A57994F554D}" srcOrd="1" destOrd="0" presId="urn:microsoft.com/office/officeart/2016/7/layout/RepeatingBendingProcessNew"/>
    <dgm:cxn modelId="{D4FDDCBA-75D7-774C-8D5A-A7723E5A7FE1}" type="presOf" srcId="{4B72C1E2-8577-4F19-9C67-7EDD794932F7}" destId="{CF876008-AD06-E349-A1D5-3E07DB88533A}" srcOrd="1" destOrd="0" presId="urn:microsoft.com/office/officeart/2016/7/layout/RepeatingBendingProcessNew"/>
    <dgm:cxn modelId="{357C37BE-E346-F344-8CD2-698294A55593}" type="presOf" srcId="{FF8E1F77-B608-4031-AA5F-6C379332450A}" destId="{7055E32C-4C9D-BA4B-B42C-3BDA9695C888}" srcOrd="0" destOrd="0" presId="urn:microsoft.com/office/officeart/2016/7/layout/RepeatingBendingProcessNew"/>
    <dgm:cxn modelId="{8FD8E5BE-7C32-D140-BFA9-041BC7243DF6}" type="presOf" srcId="{AE7B0239-0F0F-4827-9DA8-563CA9DFF7D0}" destId="{78D2C89A-56F4-344C-8D6E-5C2EA5E1475B}" srcOrd="1" destOrd="0" presId="urn:microsoft.com/office/officeart/2016/7/layout/RepeatingBendingProcessNew"/>
    <dgm:cxn modelId="{C3552EC0-54F3-7544-BB7E-D560836CC27A}" type="presOf" srcId="{4B327044-98E7-4478-9207-74F6B816DEF5}" destId="{F80AD87D-8D25-044B-81E0-726515472EE4}" srcOrd="0" destOrd="0" presId="urn:microsoft.com/office/officeart/2016/7/layout/RepeatingBendingProcessNew"/>
    <dgm:cxn modelId="{803AE4C1-74BF-774C-AE57-9B6C6F86246B}" type="presOf" srcId="{AE7B0239-0F0F-4827-9DA8-563CA9DFF7D0}" destId="{A6F27E3F-E4F3-5241-A546-FFFFD4369CB8}" srcOrd="0" destOrd="0" presId="urn:microsoft.com/office/officeart/2016/7/layout/RepeatingBendingProcessNew"/>
    <dgm:cxn modelId="{C4C509CE-F42C-BF49-89EB-1FE8E18C2750}" type="presOf" srcId="{2FFA7F9E-451D-4ED6-8DFC-F14D1903200D}" destId="{4FC67E20-9ACD-7E4F-BD62-09657A790527}" srcOrd="0" destOrd="0" presId="urn:microsoft.com/office/officeart/2016/7/layout/RepeatingBendingProcessNew"/>
    <dgm:cxn modelId="{7AD408D0-A3D1-4E76-8DF3-D7D324C70B08}" srcId="{026C9AE4-069C-443E-A604-484C3FAC64FD}" destId="{649534B0-D75D-46EE-B8BC-DD8A3003CA27}" srcOrd="2" destOrd="0" parTransId="{2CB1A7C4-9946-4D7D-840E-E414DB403A98}" sibTransId="{AE7B0239-0F0F-4827-9DA8-563CA9DFF7D0}"/>
    <dgm:cxn modelId="{7EBF1DE5-89FB-452B-82CC-950BFD98BB74}" srcId="{026C9AE4-069C-443E-A604-484C3FAC64FD}" destId="{F9B492B8-668D-47C3-9CC1-2D8F49E2A298}" srcOrd="4" destOrd="0" parTransId="{59454E6A-7259-4679-B61F-FC2632E9F6AB}" sibTransId="{FF8E1F77-B608-4031-AA5F-6C379332450A}"/>
    <dgm:cxn modelId="{CAD119FE-5083-9D41-B501-AED17C19C329}" type="presOf" srcId="{1D773371-2EB2-4B01-865C-AF646BC34699}" destId="{3D197C2F-865B-8046-AEED-C80DE3A60AD1}" srcOrd="0" destOrd="0" presId="urn:microsoft.com/office/officeart/2016/7/layout/RepeatingBendingProcessNew"/>
    <dgm:cxn modelId="{3AA732FF-7146-4DC9-BF62-A591F37CE00F}" srcId="{026C9AE4-069C-443E-A604-484C3FAC64FD}" destId="{48410885-BBE6-4D5D-A0EA-A3C244B25BE1}" srcOrd="1" destOrd="0" parTransId="{A3474FC3-F574-4387-B1C3-C05F4BFDA856}" sibTransId="{4B72C1E2-8577-4F19-9C67-7EDD794932F7}"/>
    <dgm:cxn modelId="{C9F6BEF7-0C45-CA43-AEF2-97C3C5753771}" type="presParOf" srcId="{5FE6CD19-E854-A845-A672-348015869116}" destId="{A581FF52-6815-B849-8F60-DC7C7F59B7FF}" srcOrd="0" destOrd="0" presId="urn:microsoft.com/office/officeart/2016/7/layout/RepeatingBendingProcessNew"/>
    <dgm:cxn modelId="{38D41BD3-607A-D949-B10C-882980A0C727}" type="presParOf" srcId="{5FE6CD19-E854-A845-A672-348015869116}" destId="{4FC67E20-9ACD-7E4F-BD62-09657A790527}" srcOrd="1" destOrd="0" presId="urn:microsoft.com/office/officeart/2016/7/layout/RepeatingBendingProcessNew"/>
    <dgm:cxn modelId="{E49B1ECB-7DA2-E34B-AC84-C009598FF892}" type="presParOf" srcId="{4FC67E20-9ACD-7E4F-BD62-09657A790527}" destId="{F94B7292-9E3E-3E4E-ABB5-0A57994F554D}" srcOrd="0" destOrd="0" presId="urn:microsoft.com/office/officeart/2016/7/layout/RepeatingBendingProcessNew"/>
    <dgm:cxn modelId="{3FBFB58A-FAAE-E84D-8440-526275718DC8}" type="presParOf" srcId="{5FE6CD19-E854-A845-A672-348015869116}" destId="{B2148424-569F-F348-93C9-F796D873A458}" srcOrd="2" destOrd="0" presId="urn:microsoft.com/office/officeart/2016/7/layout/RepeatingBendingProcessNew"/>
    <dgm:cxn modelId="{1800F7FB-214D-8148-841D-92ED0DA646C9}" type="presParOf" srcId="{5FE6CD19-E854-A845-A672-348015869116}" destId="{778AB8EE-E95C-7148-ACC5-2671247ADEA9}" srcOrd="3" destOrd="0" presId="urn:microsoft.com/office/officeart/2016/7/layout/RepeatingBendingProcessNew"/>
    <dgm:cxn modelId="{4311396A-45F8-AB46-AF77-190460652530}" type="presParOf" srcId="{778AB8EE-E95C-7148-ACC5-2671247ADEA9}" destId="{CF876008-AD06-E349-A1D5-3E07DB88533A}" srcOrd="0" destOrd="0" presId="urn:microsoft.com/office/officeart/2016/7/layout/RepeatingBendingProcessNew"/>
    <dgm:cxn modelId="{A8B76F82-5A0B-7A46-B7D0-320AE688D284}" type="presParOf" srcId="{5FE6CD19-E854-A845-A672-348015869116}" destId="{936E1C7B-4F98-5C42-9A05-7504AD6C6FA4}" srcOrd="4" destOrd="0" presId="urn:microsoft.com/office/officeart/2016/7/layout/RepeatingBendingProcessNew"/>
    <dgm:cxn modelId="{6868184C-F3C6-6947-B0DF-7DD76027CB5B}" type="presParOf" srcId="{5FE6CD19-E854-A845-A672-348015869116}" destId="{A6F27E3F-E4F3-5241-A546-FFFFD4369CB8}" srcOrd="5" destOrd="0" presId="urn:microsoft.com/office/officeart/2016/7/layout/RepeatingBendingProcessNew"/>
    <dgm:cxn modelId="{323BD108-0C05-F24A-BD65-7A90DAFE13E2}" type="presParOf" srcId="{A6F27E3F-E4F3-5241-A546-FFFFD4369CB8}" destId="{78D2C89A-56F4-344C-8D6E-5C2EA5E1475B}" srcOrd="0" destOrd="0" presId="urn:microsoft.com/office/officeart/2016/7/layout/RepeatingBendingProcessNew"/>
    <dgm:cxn modelId="{50614BF6-D3A1-794C-B3AC-758A481C4FC2}" type="presParOf" srcId="{5FE6CD19-E854-A845-A672-348015869116}" destId="{F80AD87D-8D25-044B-81E0-726515472EE4}" srcOrd="6" destOrd="0" presId="urn:microsoft.com/office/officeart/2016/7/layout/RepeatingBendingProcessNew"/>
    <dgm:cxn modelId="{A5E5B860-53B5-E749-BA14-B56890260FC8}" type="presParOf" srcId="{5FE6CD19-E854-A845-A672-348015869116}" destId="{3D197C2F-865B-8046-AEED-C80DE3A60AD1}" srcOrd="7" destOrd="0" presId="urn:microsoft.com/office/officeart/2016/7/layout/RepeatingBendingProcessNew"/>
    <dgm:cxn modelId="{8D558472-6F74-0344-A643-32FEF84FC064}" type="presParOf" srcId="{3D197C2F-865B-8046-AEED-C80DE3A60AD1}" destId="{EA9A9615-DEEB-0346-839D-15A98BE5D85A}" srcOrd="0" destOrd="0" presId="urn:microsoft.com/office/officeart/2016/7/layout/RepeatingBendingProcessNew"/>
    <dgm:cxn modelId="{1E9CF3A5-4E43-F54F-91F6-35920DCECE8A}" type="presParOf" srcId="{5FE6CD19-E854-A845-A672-348015869116}" destId="{ED06CE28-4D52-E344-8EE5-1AD436C89E91}" srcOrd="8" destOrd="0" presId="urn:microsoft.com/office/officeart/2016/7/layout/RepeatingBendingProcessNew"/>
    <dgm:cxn modelId="{EE98BA4E-0F6B-B145-A2E7-21E41EC83EF9}" type="presParOf" srcId="{5FE6CD19-E854-A845-A672-348015869116}" destId="{7055E32C-4C9D-BA4B-B42C-3BDA9695C888}" srcOrd="9" destOrd="0" presId="urn:microsoft.com/office/officeart/2016/7/layout/RepeatingBendingProcessNew"/>
    <dgm:cxn modelId="{46B0BE93-3A27-074F-9BCA-400DD8693473}" type="presParOf" srcId="{7055E32C-4C9D-BA4B-B42C-3BDA9695C888}" destId="{20B9C84E-1DD0-9444-B524-2F31D7B9D585}" srcOrd="0" destOrd="0" presId="urn:microsoft.com/office/officeart/2016/7/layout/RepeatingBendingProcessNew"/>
    <dgm:cxn modelId="{32C0A1D5-215C-704E-A38A-C60549635DF5}" type="presParOf" srcId="{5FE6CD19-E854-A845-A672-348015869116}" destId="{8D3FEF10-6F30-EB4A-9B5F-4C236BA9539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8E3EB0-D138-46E2-B3E3-FBEE3FD3C39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F69397-1F9A-412A-8250-FB6137FD3910}">
      <dgm:prSet/>
      <dgm:spPr/>
      <dgm:t>
        <a:bodyPr/>
        <a:lstStyle/>
        <a:p>
          <a:r>
            <a:rPr lang="en-US" dirty="0"/>
            <a:t>Allocate mortgage - backed securities in factors that attracts customers while increasing house prices</a:t>
          </a:r>
        </a:p>
      </dgm:t>
    </dgm:pt>
    <dgm:pt modelId="{A0CBAF2F-FCEC-4317-A3D2-BCFC5ED99D4D}" type="parTrans" cxnId="{E386EECA-E3B2-49F4-B732-2DCEBABBC844}">
      <dgm:prSet/>
      <dgm:spPr/>
      <dgm:t>
        <a:bodyPr/>
        <a:lstStyle/>
        <a:p>
          <a:endParaRPr lang="en-US"/>
        </a:p>
      </dgm:t>
    </dgm:pt>
    <dgm:pt modelId="{EA0D9A3E-3B75-468D-867B-74BD97AADB51}" type="sibTrans" cxnId="{E386EECA-E3B2-49F4-B732-2DCEBABBC844}">
      <dgm:prSet/>
      <dgm:spPr/>
      <dgm:t>
        <a:bodyPr/>
        <a:lstStyle/>
        <a:p>
          <a:endParaRPr lang="en-US"/>
        </a:p>
      </dgm:t>
    </dgm:pt>
    <dgm:pt modelId="{D3A02B06-D25F-4162-B1B0-A564A3867178}">
      <dgm:prSet/>
      <dgm:spPr/>
      <dgm:t>
        <a:bodyPr/>
        <a:lstStyle/>
        <a:p>
          <a:r>
            <a:rPr lang="en-US" dirty="0"/>
            <a:t>Hip roof styles gives increased house sales</a:t>
          </a:r>
        </a:p>
      </dgm:t>
    </dgm:pt>
    <dgm:pt modelId="{5892C42D-49A9-4E98-BF84-AF0827E0D906}" type="parTrans" cxnId="{31689C1C-F894-44CE-95F4-DC4CF063C5BA}">
      <dgm:prSet/>
      <dgm:spPr/>
      <dgm:t>
        <a:bodyPr/>
        <a:lstStyle/>
        <a:p>
          <a:endParaRPr lang="en-US"/>
        </a:p>
      </dgm:t>
    </dgm:pt>
    <dgm:pt modelId="{FD2730DD-AF25-4B52-B6C7-28015166C1CB}" type="sibTrans" cxnId="{31689C1C-F894-44CE-95F4-DC4CF063C5BA}">
      <dgm:prSet/>
      <dgm:spPr/>
      <dgm:t>
        <a:bodyPr/>
        <a:lstStyle/>
        <a:p>
          <a:endParaRPr lang="en-US"/>
        </a:p>
      </dgm:t>
    </dgm:pt>
    <dgm:pt modelId="{7524BC99-CBF9-4A72-8025-74B72E9057EF}">
      <dgm:prSet/>
      <dgm:spPr/>
      <dgm:t>
        <a:bodyPr/>
        <a:lstStyle/>
        <a:p>
          <a:r>
            <a:rPr lang="en-US" dirty="0"/>
            <a:t>Hip and Gambrel roof styles more than Gabel and Hip due to increased sales</a:t>
          </a:r>
        </a:p>
      </dgm:t>
    </dgm:pt>
    <dgm:pt modelId="{9037D745-745C-49C0-8246-2C114175039F}" type="parTrans" cxnId="{51FD74B6-C421-43C6-8515-55FE98DDF31E}">
      <dgm:prSet/>
      <dgm:spPr/>
      <dgm:t>
        <a:bodyPr/>
        <a:lstStyle/>
        <a:p>
          <a:endParaRPr lang="en-US"/>
        </a:p>
      </dgm:t>
    </dgm:pt>
    <dgm:pt modelId="{3B534CAB-539F-436C-A6FB-25465E724155}" type="sibTrans" cxnId="{51FD74B6-C421-43C6-8515-55FE98DDF31E}">
      <dgm:prSet/>
      <dgm:spPr/>
      <dgm:t>
        <a:bodyPr/>
        <a:lstStyle/>
        <a:p>
          <a:endParaRPr lang="en-US"/>
        </a:p>
      </dgm:t>
    </dgm:pt>
    <dgm:pt modelId="{F608FD98-C8EA-4938-AE1B-EEB9F8936560}">
      <dgm:prSet/>
      <dgm:spPr/>
      <dgm:t>
        <a:bodyPr/>
        <a:lstStyle/>
        <a:p>
          <a:r>
            <a:rPr lang="en-US" dirty="0"/>
            <a:t>Gabrrel and Gabel offers less profit</a:t>
          </a:r>
        </a:p>
      </dgm:t>
    </dgm:pt>
    <dgm:pt modelId="{7F598F5B-24CD-4CA6-BA02-8AF80A6AD508}" type="parTrans" cxnId="{93D9241B-A4F1-4A08-B402-DB95908F06E3}">
      <dgm:prSet/>
      <dgm:spPr/>
      <dgm:t>
        <a:bodyPr/>
        <a:lstStyle/>
        <a:p>
          <a:endParaRPr lang="en-US"/>
        </a:p>
      </dgm:t>
    </dgm:pt>
    <dgm:pt modelId="{0AE25DDB-5259-48ED-BAD1-79A4EC0898B0}" type="sibTrans" cxnId="{93D9241B-A4F1-4A08-B402-DB95908F06E3}">
      <dgm:prSet/>
      <dgm:spPr/>
      <dgm:t>
        <a:bodyPr/>
        <a:lstStyle/>
        <a:p>
          <a:endParaRPr lang="en-US"/>
        </a:p>
      </dgm:t>
    </dgm:pt>
    <dgm:pt modelId="{3D3C91B1-2C97-4818-A05E-EC68DBD34ACA}">
      <dgm:prSet/>
      <dgm:spPr/>
      <dgm:t>
        <a:bodyPr/>
        <a:lstStyle/>
        <a:p>
          <a:r>
            <a:rPr lang="en-US" dirty="0"/>
            <a:t>Use lot area with CP Block Foundation</a:t>
          </a:r>
        </a:p>
      </dgm:t>
    </dgm:pt>
    <dgm:pt modelId="{E0CA6F32-37A9-479F-A9A4-BE26A6801C3D}" type="parTrans" cxnId="{B58AE49A-4F6C-4B38-A57C-6840D9F6BF99}">
      <dgm:prSet/>
      <dgm:spPr/>
      <dgm:t>
        <a:bodyPr/>
        <a:lstStyle/>
        <a:p>
          <a:endParaRPr lang="en-US"/>
        </a:p>
      </dgm:t>
    </dgm:pt>
    <dgm:pt modelId="{EFEBFAFF-9C00-4FEA-AF15-9288BAD12210}" type="sibTrans" cxnId="{B58AE49A-4F6C-4B38-A57C-6840D9F6BF99}">
      <dgm:prSet/>
      <dgm:spPr/>
      <dgm:t>
        <a:bodyPr/>
        <a:lstStyle/>
        <a:p>
          <a:endParaRPr lang="en-US"/>
        </a:p>
      </dgm:t>
    </dgm:pt>
    <dgm:pt modelId="{E83D552B-0F5E-4E7C-9E2A-8BB1D738AF19}">
      <dgm:prSet/>
      <dgm:spPr/>
      <dgm:t>
        <a:bodyPr/>
        <a:lstStyle/>
        <a:p>
          <a:r>
            <a:rPr lang="en-US" dirty="0"/>
            <a:t>Ex/Good Kitchen offers outstanding quality features</a:t>
          </a:r>
        </a:p>
      </dgm:t>
    </dgm:pt>
    <dgm:pt modelId="{3A6FB803-B0CB-4E2D-AC54-FB163998A492}" type="parTrans" cxnId="{57C08412-22FE-441C-A89C-348998ED473C}">
      <dgm:prSet/>
      <dgm:spPr/>
      <dgm:t>
        <a:bodyPr/>
        <a:lstStyle/>
        <a:p>
          <a:endParaRPr lang="en-US"/>
        </a:p>
      </dgm:t>
    </dgm:pt>
    <dgm:pt modelId="{EA821D98-464C-4DC2-B39A-DCE0E843EC6F}" type="sibTrans" cxnId="{57C08412-22FE-441C-A89C-348998ED473C}">
      <dgm:prSet/>
      <dgm:spPr/>
      <dgm:t>
        <a:bodyPr/>
        <a:lstStyle/>
        <a:p>
          <a:endParaRPr lang="en-US"/>
        </a:p>
      </dgm:t>
    </dgm:pt>
    <dgm:pt modelId="{FA009477-68DA-4C7C-B18B-B55F2CCAEAD4}">
      <dgm:prSet/>
      <dgm:spPr/>
      <dgm:t>
        <a:bodyPr/>
        <a:lstStyle/>
        <a:p>
          <a:r>
            <a:rPr lang="en-US" dirty="0"/>
            <a:t>Build more 2 Garage Cars</a:t>
          </a:r>
        </a:p>
      </dgm:t>
    </dgm:pt>
    <dgm:pt modelId="{31C40343-1C8F-444D-A59A-8178319F9176}" type="parTrans" cxnId="{10E0C186-FD53-4D68-863C-1CF7EB77F65B}">
      <dgm:prSet/>
      <dgm:spPr/>
      <dgm:t>
        <a:bodyPr/>
        <a:lstStyle/>
        <a:p>
          <a:endParaRPr lang="en-US"/>
        </a:p>
      </dgm:t>
    </dgm:pt>
    <dgm:pt modelId="{826D43D3-3B3F-4D67-98AA-5FA9A8777469}" type="sibTrans" cxnId="{10E0C186-FD53-4D68-863C-1CF7EB77F65B}">
      <dgm:prSet/>
      <dgm:spPr/>
      <dgm:t>
        <a:bodyPr/>
        <a:lstStyle/>
        <a:p>
          <a:endParaRPr lang="en-US"/>
        </a:p>
      </dgm:t>
    </dgm:pt>
    <dgm:pt modelId="{D239C3AA-341B-CD4E-8DDB-408CBCAD2BFA}" type="pres">
      <dgm:prSet presAssocID="{178E3EB0-D138-46E2-B3E3-FBEE3FD3C397}" presName="diagram" presStyleCnt="0">
        <dgm:presLayoutVars>
          <dgm:dir/>
          <dgm:resizeHandles val="exact"/>
        </dgm:presLayoutVars>
      </dgm:prSet>
      <dgm:spPr/>
    </dgm:pt>
    <dgm:pt modelId="{841017B0-940C-1745-A192-EBBE0769439A}" type="pres">
      <dgm:prSet presAssocID="{F0F69397-1F9A-412A-8250-FB6137FD3910}" presName="node" presStyleLbl="node1" presStyleIdx="0" presStyleCnt="7">
        <dgm:presLayoutVars>
          <dgm:bulletEnabled val="1"/>
        </dgm:presLayoutVars>
      </dgm:prSet>
      <dgm:spPr/>
    </dgm:pt>
    <dgm:pt modelId="{3169BF30-7CFB-9B40-BEA8-E4CD9DB6CDAD}" type="pres">
      <dgm:prSet presAssocID="{EA0D9A3E-3B75-468D-867B-74BD97AADB51}" presName="sibTrans" presStyleCnt="0"/>
      <dgm:spPr/>
    </dgm:pt>
    <dgm:pt modelId="{AFD12613-FBBD-CF4B-BE72-E4EDD1DFD03D}" type="pres">
      <dgm:prSet presAssocID="{D3A02B06-D25F-4162-B1B0-A564A3867178}" presName="node" presStyleLbl="node1" presStyleIdx="1" presStyleCnt="7">
        <dgm:presLayoutVars>
          <dgm:bulletEnabled val="1"/>
        </dgm:presLayoutVars>
      </dgm:prSet>
      <dgm:spPr/>
    </dgm:pt>
    <dgm:pt modelId="{8218E9BA-42A9-9443-9B11-3DBC927EEDEE}" type="pres">
      <dgm:prSet presAssocID="{FD2730DD-AF25-4B52-B6C7-28015166C1CB}" presName="sibTrans" presStyleCnt="0"/>
      <dgm:spPr/>
    </dgm:pt>
    <dgm:pt modelId="{0F878EAE-36BC-5E48-B076-796312195432}" type="pres">
      <dgm:prSet presAssocID="{7524BC99-CBF9-4A72-8025-74B72E9057EF}" presName="node" presStyleLbl="node1" presStyleIdx="2" presStyleCnt="7">
        <dgm:presLayoutVars>
          <dgm:bulletEnabled val="1"/>
        </dgm:presLayoutVars>
      </dgm:prSet>
      <dgm:spPr/>
    </dgm:pt>
    <dgm:pt modelId="{0EC80E61-FB74-164F-BF89-638F977D5948}" type="pres">
      <dgm:prSet presAssocID="{3B534CAB-539F-436C-A6FB-25465E724155}" presName="sibTrans" presStyleCnt="0"/>
      <dgm:spPr/>
    </dgm:pt>
    <dgm:pt modelId="{979EFF65-66D5-2343-9B9D-C49461F6D243}" type="pres">
      <dgm:prSet presAssocID="{F608FD98-C8EA-4938-AE1B-EEB9F8936560}" presName="node" presStyleLbl="node1" presStyleIdx="3" presStyleCnt="7">
        <dgm:presLayoutVars>
          <dgm:bulletEnabled val="1"/>
        </dgm:presLayoutVars>
      </dgm:prSet>
      <dgm:spPr/>
    </dgm:pt>
    <dgm:pt modelId="{1540B555-83DD-9F44-8EF8-A48CEA1CE95D}" type="pres">
      <dgm:prSet presAssocID="{0AE25DDB-5259-48ED-BAD1-79A4EC0898B0}" presName="sibTrans" presStyleCnt="0"/>
      <dgm:spPr/>
    </dgm:pt>
    <dgm:pt modelId="{FFE04ADA-AB29-414C-87E0-CC34784B482F}" type="pres">
      <dgm:prSet presAssocID="{3D3C91B1-2C97-4818-A05E-EC68DBD34ACA}" presName="node" presStyleLbl="node1" presStyleIdx="4" presStyleCnt="7">
        <dgm:presLayoutVars>
          <dgm:bulletEnabled val="1"/>
        </dgm:presLayoutVars>
      </dgm:prSet>
      <dgm:spPr/>
    </dgm:pt>
    <dgm:pt modelId="{F62DEB9D-E601-7848-A863-DED2AF7AC741}" type="pres">
      <dgm:prSet presAssocID="{EFEBFAFF-9C00-4FEA-AF15-9288BAD12210}" presName="sibTrans" presStyleCnt="0"/>
      <dgm:spPr/>
    </dgm:pt>
    <dgm:pt modelId="{C16AC3C2-06EF-774D-B276-4352D0245CC6}" type="pres">
      <dgm:prSet presAssocID="{E83D552B-0F5E-4E7C-9E2A-8BB1D738AF19}" presName="node" presStyleLbl="node1" presStyleIdx="5" presStyleCnt="7">
        <dgm:presLayoutVars>
          <dgm:bulletEnabled val="1"/>
        </dgm:presLayoutVars>
      </dgm:prSet>
      <dgm:spPr/>
    </dgm:pt>
    <dgm:pt modelId="{7D80A4E5-C6DF-B744-9332-E6FBE1763520}" type="pres">
      <dgm:prSet presAssocID="{EA821D98-464C-4DC2-B39A-DCE0E843EC6F}" presName="sibTrans" presStyleCnt="0"/>
      <dgm:spPr/>
    </dgm:pt>
    <dgm:pt modelId="{ABD3EB80-0C78-004E-ADE5-753E6D93D2DF}" type="pres">
      <dgm:prSet presAssocID="{FA009477-68DA-4C7C-B18B-B55F2CCAEAD4}" presName="node" presStyleLbl="node1" presStyleIdx="6" presStyleCnt="7">
        <dgm:presLayoutVars>
          <dgm:bulletEnabled val="1"/>
        </dgm:presLayoutVars>
      </dgm:prSet>
      <dgm:spPr/>
    </dgm:pt>
  </dgm:ptLst>
  <dgm:cxnLst>
    <dgm:cxn modelId="{57C08412-22FE-441C-A89C-348998ED473C}" srcId="{178E3EB0-D138-46E2-B3E3-FBEE3FD3C397}" destId="{E83D552B-0F5E-4E7C-9E2A-8BB1D738AF19}" srcOrd="5" destOrd="0" parTransId="{3A6FB803-B0CB-4E2D-AC54-FB163998A492}" sibTransId="{EA821D98-464C-4DC2-B39A-DCE0E843EC6F}"/>
    <dgm:cxn modelId="{99431618-9472-B545-B1A0-0D035AE84F35}" type="presOf" srcId="{178E3EB0-D138-46E2-B3E3-FBEE3FD3C397}" destId="{D239C3AA-341B-CD4E-8DDB-408CBCAD2BFA}" srcOrd="0" destOrd="0" presId="urn:microsoft.com/office/officeart/2005/8/layout/default"/>
    <dgm:cxn modelId="{93D9241B-A4F1-4A08-B402-DB95908F06E3}" srcId="{178E3EB0-D138-46E2-B3E3-FBEE3FD3C397}" destId="{F608FD98-C8EA-4938-AE1B-EEB9F8936560}" srcOrd="3" destOrd="0" parTransId="{7F598F5B-24CD-4CA6-BA02-8AF80A6AD508}" sibTransId="{0AE25DDB-5259-48ED-BAD1-79A4EC0898B0}"/>
    <dgm:cxn modelId="{31689C1C-F894-44CE-95F4-DC4CF063C5BA}" srcId="{178E3EB0-D138-46E2-B3E3-FBEE3FD3C397}" destId="{D3A02B06-D25F-4162-B1B0-A564A3867178}" srcOrd="1" destOrd="0" parTransId="{5892C42D-49A9-4E98-BF84-AF0827E0D906}" sibTransId="{FD2730DD-AF25-4B52-B6C7-28015166C1CB}"/>
    <dgm:cxn modelId="{6505E233-0135-5F46-A515-22D37EA02B65}" type="presOf" srcId="{F608FD98-C8EA-4938-AE1B-EEB9F8936560}" destId="{979EFF65-66D5-2343-9B9D-C49461F6D243}" srcOrd="0" destOrd="0" presId="urn:microsoft.com/office/officeart/2005/8/layout/default"/>
    <dgm:cxn modelId="{E682BD3B-6344-EB44-9E43-FAACFB61EF19}" type="presOf" srcId="{D3A02B06-D25F-4162-B1B0-A564A3867178}" destId="{AFD12613-FBBD-CF4B-BE72-E4EDD1DFD03D}" srcOrd="0" destOrd="0" presId="urn:microsoft.com/office/officeart/2005/8/layout/default"/>
    <dgm:cxn modelId="{4575C94A-F441-D240-889D-11AA7C19912D}" type="presOf" srcId="{E83D552B-0F5E-4E7C-9E2A-8BB1D738AF19}" destId="{C16AC3C2-06EF-774D-B276-4352D0245CC6}" srcOrd="0" destOrd="0" presId="urn:microsoft.com/office/officeart/2005/8/layout/default"/>
    <dgm:cxn modelId="{6C2FEC5C-B626-3D4C-969F-C2F71F7ACD2D}" type="presOf" srcId="{7524BC99-CBF9-4A72-8025-74B72E9057EF}" destId="{0F878EAE-36BC-5E48-B076-796312195432}" srcOrd="0" destOrd="0" presId="urn:microsoft.com/office/officeart/2005/8/layout/default"/>
    <dgm:cxn modelId="{10E0C186-FD53-4D68-863C-1CF7EB77F65B}" srcId="{178E3EB0-D138-46E2-B3E3-FBEE3FD3C397}" destId="{FA009477-68DA-4C7C-B18B-B55F2CCAEAD4}" srcOrd="6" destOrd="0" parTransId="{31C40343-1C8F-444D-A59A-8178319F9176}" sibTransId="{826D43D3-3B3F-4D67-98AA-5FA9A8777469}"/>
    <dgm:cxn modelId="{6D81838B-1429-684C-9570-11EDF2981208}" type="presOf" srcId="{FA009477-68DA-4C7C-B18B-B55F2CCAEAD4}" destId="{ABD3EB80-0C78-004E-ADE5-753E6D93D2DF}" srcOrd="0" destOrd="0" presId="urn:microsoft.com/office/officeart/2005/8/layout/default"/>
    <dgm:cxn modelId="{B58AE49A-4F6C-4B38-A57C-6840D9F6BF99}" srcId="{178E3EB0-D138-46E2-B3E3-FBEE3FD3C397}" destId="{3D3C91B1-2C97-4818-A05E-EC68DBD34ACA}" srcOrd="4" destOrd="0" parTransId="{E0CA6F32-37A9-479F-A9A4-BE26A6801C3D}" sibTransId="{EFEBFAFF-9C00-4FEA-AF15-9288BAD12210}"/>
    <dgm:cxn modelId="{F256899B-70F3-EE4A-AECD-2D2EB5D5639D}" type="presOf" srcId="{3D3C91B1-2C97-4818-A05E-EC68DBD34ACA}" destId="{FFE04ADA-AB29-414C-87E0-CC34784B482F}" srcOrd="0" destOrd="0" presId="urn:microsoft.com/office/officeart/2005/8/layout/default"/>
    <dgm:cxn modelId="{755CE9A2-F809-E34A-A4F5-1AEF5F1F7181}" type="presOf" srcId="{F0F69397-1F9A-412A-8250-FB6137FD3910}" destId="{841017B0-940C-1745-A192-EBBE0769439A}" srcOrd="0" destOrd="0" presId="urn:microsoft.com/office/officeart/2005/8/layout/default"/>
    <dgm:cxn modelId="{51FD74B6-C421-43C6-8515-55FE98DDF31E}" srcId="{178E3EB0-D138-46E2-B3E3-FBEE3FD3C397}" destId="{7524BC99-CBF9-4A72-8025-74B72E9057EF}" srcOrd="2" destOrd="0" parTransId="{9037D745-745C-49C0-8246-2C114175039F}" sibTransId="{3B534CAB-539F-436C-A6FB-25465E724155}"/>
    <dgm:cxn modelId="{E386EECA-E3B2-49F4-B732-2DCEBABBC844}" srcId="{178E3EB0-D138-46E2-B3E3-FBEE3FD3C397}" destId="{F0F69397-1F9A-412A-8250-FB6137FD3910}" srcOrd="0" destOrd="0" parTransId="{A0CBAF2F-FCEC-4317-A3D2-BCFC5ED99D4D}" sibTransId="{EA0D9A3E-3B75-468D-867B-74BD97AADB51}"/>
    <dgm:cxn modelId="{78212E45-0594-7B44-8175-03103593025F}" type="presParOf" srcId="{D239C3AA-341B-CD4E-8DDB-408CBCAD2BFA}" destId="{841017B0-940C-1745-A192-EBBE0769439A}" srcOrd="0" destOrd="0" presId="urn:microsoft.com/office/officeart/2005/8/layout/default"/>
    <dgm:cxn modelId="{E5F190F3-7A37-5C4B-9366-FB48EC37FE5B}" type="presParOf" srcId="{D239C3AA-341B-CD4E-8DDB-408CBCAD2BFA}" destId="{3169BF30-7CFB-9B40-BEA8-E4CD9DB6CDAD}" srcOrd="1" destOrd="0" presId="urn:microsoft.com/office/officeart/2005/8/layout/default"/>
    <dgm:cxn modelId="{404509F7-E46E-7749-872D-F1E03C544D8F}" type="presParOf" srcId="{D239C3AA-341B-CD4E-8DDB-408CBCAD2BFA}" destId="{AFD12613-FBBD-CF4B-BE72-E4EDD1DFD03D}" srcOrd="2" destOrd="0" presId="urn:microsoft.com/office/officeart/2005/8/layout/default"/>
    <dgm:cxn modelId="{71600570-F7B5-1B49-A7FD-CA8890B3BFA4}" type="presParOf" srcId="{D239C3AA-341B-CD4E-8DDB-408CBCAD2BFA}" destId="{8218E9BA-42A9-9443-9B11-3DBC927EEDEE}" srcOrd="3" destOrd="0" presId="urn:microsoft.com/office/officeart/2005/8/layout/default"/>
    <dgm:cxn modelId="{C33FDA49-91B5-0142-AC91-1682B3FCDD98}" type="presParOf" srcId="{D239C3AA-341B-CD4E-8DDB-408CBCAD2BFA}" destId="{0F878EAE-36BC-5E48-B076-796312195432}" srcOrd="4" destOrd="0" presId="urn:microsoft.com/office/officeart/2005/8/layout/default"/>
    <dgm:cxn modelId="{F8C404EC-33C8-F24C-BAE8-C6E6ED8B109A}" type="presParOf" srcId="{D239C3AA-341B-CD4E-8DDB-408CBCAD2BFA}" destId="{0EC80E61-FB74-164F-BF89-638F977D5948}" srcOrd="5" destOrd="0" presId="urn:microsoft.com/office/officeart/2005/8/layout/default"/>
    <dgm:cxn modelId="{2F7AFD2D-0CEE-C646-8905-089D54ACC500}" type="presParOf" srcId="{D239C3AA-341B-CD4E-8DDB-408CBCAD2BFA}" destId="{979EFF65-66D5-2343-9B9D-C49461F6D243}" srcOrd="6" destOrd="0" presId="urn:microsoft.com/office/officeart/2005/8/layout/default"/>
    <dgm:cxn modelId="{AFACA862-43C0-0D47-BC2E-67D6FC03775E}" type="presParOf" srcId="{D239C3AA-341B-CD4E-8DDB-408CBCAD2BFA}" destId="{1540B555-83DD-9F44-8EF8-A48CEA1CE95D}" srcOrd="7" destOrd="0" presId="urn:microsoft.com/office/officeart/2005/8/layout/default"/>
    <dgm:cxn modelId="{C3057E1C-3BFE-C843-ABA0-4B08F0C962D0}" type="presParOf" srcId="{D239C3AA-341B-CD4E-8DDB-408CBCAD2BFA}" destId="{FFE04ADA-AB29-414C-87E0-CC34784B482F}" srcOrd="8" destOrd="0" presId="urn:microsoft.com/office/officeart/2005/8/layout/default"/>
    <dgm:cxn modelId="{6F2147A3-1B28-7747-B65A-28F4DFF4BB54}" type="presParOf" srcId="{D239C3AA-341B-CD4E-8DDB-408CBCAD2BFA}" destId="{F62DEB9D-E601-7848-A863-DED2AF7AC741}" srcOrd="9" destOrd="0" presId="urn:microsoft.com/office/officeart/2005/8/layout/default"/>
    <dgm:cxn modelId="{D1255338-AB1E-FB43-A33F-93B4DE35C7AD}" type="presParOf" srcId="{D239C3AA-341B-CD4E-8DDB-408CBCAD2BFA}" destId="{C16AC3C2-06EF-774D-B276-4352D0245CC6}" srcOrd="10" destOrd="0" presId="urn:microsoft.com/office/officeart/2005/8/layout/default"/>
    <dgm:cxn modelId="{B9643E3B-0A03-6540-B59C-B39D5157BC3E}" type="presParOf" srcId="{D239C3AA-341B-CD4E-8DDB-408CBCAD2BFA}" destId="{7D80A4E5-C6DF-B744-9332-E6FBE1763520}" srcOrd="11" destOrd="0" presId="urn:microsoft.com/office/officeart/2005/8/layout/default"/>
    <dgm:cxn modelId="{E0D6DF71-E6E3-0440-BB3C-427C8412DD5E}" type="presParOf" srcId="{D239C3AA-341B-CD4E-8DDB-408CBCAD2BFA}" destId="{ABD3EB80-0C78-004E-ADE5-753E6D93D2D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84341-706F-4E3E-9F5D-6DCC2968EA65}">
      <dsp:nvSpPr>
        <dsp:cNvPr id="0" name=""/>
        <dsp:cNvSpPr/>
      </dsp:nvSpPr>
      <dsp:spPr>
        <a:xfrm>
          <a:off x="368163" y="1087"/>
          <a:ext cx="1066904" cy="10669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1A27E-6437-40E4-9C3E-5A56F6880CD2}">
      <dsp:nvSpPr>
        <dsp:cNvPr id="0" name=""/>
        <dsp:cNvSpPr/>
      </dsp:nvSpPr>
      <dsp:spPr>
        <a:xfrm>
          <a:off x="595536" y="228460"/>
          <a:ext cx="612158" cy="612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AF9D1-79C5-41F5-B0FF-2213AC12E5BB}">
      <dsp:nvSpPr>
        <dsp:cNvPr id="0" name=""/>
        <dsp:cNvSpPr/>
      </dsp:nvSpPr>
      <dsp:spPr>
        <a:xfrm>
          <a:off x="27104" y="1400306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The 2008 market crash and risks</a:t>
          </a:r>
        </a:p>
      </dsp:txBody>
      <dsp:txXfrm>
        <a:off x="27104" y="1400306"/>
        <a:ext cx="1749023" cy="699609"/>
      </dsp:txXfrm>
    </dsp:sp>
    <dsp:sp modelId="{FB225464-AEB5-44C4-8B25-20ADFD6D8F2D}">
      <dsp:nvSpPr>
        <dsp:cNvPr id="0" name=""/>
        <dsp:cNvSpPr/>
      </dsp:nvSpPr>
      <dsp:spPr>
        <a:xfrm>
          <a:off x="2423266" y="1087"/>
          <a:ext cx="1066904" cy="10669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E0832-AC87-417A-9C6B-FC70DEADF3B9}">
      <dsp:nvSpPr>
        <dsp:cNvPr id="0" name=""/>
        <dsp:cNvSpPr/>
      </dsp:nvSpPr>
      <dsp:spPr>
        <a:xfrm>
          <a:off x="2650639" y="228460"/>
          <a:ext cx="612158" cy="612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E3EB0-FEB4-467F-AE99-451EAD2DC2D1}">
      <dsp:nvSpPr>
        <dsp:cNvPr id="0" name=""/>
        <dsp:cNvSpPr/>
      </dsp:nvSpPr>
      <dsp:spPr>
        <a:xfrm>
          <a:off x="2082206" y="1400306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Wise investment required</a:t>
          </a:r>
        </a:p>
      </dsp:txBody>
      <dsp:txXfrm>
        <a:off x="2082206" y="1400306"/>
        <a:ext cx="1749023" cy="699609"/>
      </dsp:txXfrm>
    </dsp:sp>
    <dsp:sp modelId="{96B0C2C0-2F72-47CA-9186-C75D02C288B5}">
      <dsp:nvSpPr>
        <dsp:cNvPr id="0" name=""/>
        <dsp:cNvSpPr/>
      </dsp:nvSpPr>
      <dsp:spPr>
        <a:xfrm>
          <a:off x="4478368" y="1087"/>
          <a:ext cx="1066904" cy="10669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42B0B-EEE2-48AF-A16F-E89DA5424B56}">
      <dsp:nvSpPr>
        <dsp:cNvPr id="0" name=""/>
        <dsp:cNvSpPr/>
      </dsp:nvSpPr>
      <dsp:spPr>
        <a:xfrm>
          <a:off x="4705741" y="228460"/>
          <a:ext cx="612158" cy="6121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04B33-FF1C-40EA-9C0A-201BAE866321}">
      <dsp:nvSpPr>
        <dsp:cNvPr id="0" name=""/>
        <dsp:cNvSpPr/>
      </dsp:nvSpPr>
      <dsp:spPr>
        <a:xfrm>
          <a:off x="4137309" y="1400306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$40 billion dollars allocated by Investors</a:t>
          </a:r>
        </a:p>
      </dsp:txBody>
      <dsp:txXfrm>
        <a:off x="4137309" y="1400306"/>
        <a:ext cx="1749023" cy="699609"/>
      </dsp:txXfrm>
    </dsp:sp>
    <dsp:sp modelId="{C36FB48D-25C1-478D-994D-699943A0B7D4}">
      <dsp:nvSpPr>
        <dsp:cNvPr id="0" name=""/>
        <dsp:cNvSpPr/>
      </dsp:nvSpPr>
      <dsp:spPr>
        <a:xfrm>
          <a:off x="2423266" y="2537171"/>
          <a:ext cx="1066904" cy="10669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5530B-B193-4F97-A9CB-E55776DEE1FA}">
      <dsp:nvSpPr>
        <dsp:cNvPr id="0" name=""/>
        <dsp:cNvSpPr/>
      </dsp:nvSpPr>
      <dsp:spPr>
        <a:xfrm>
          <a:off x="2650639" y="2764544"/>
          <a:ext cx="612158" cy="6121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4A70F-DCC4-45D4-BE2E-BBE270F49F67}">
      <dsp:nvSpPr>
        <dsp:cNvPr id="0" name=""/>
        <dsp:cNvSpPr/>
      </dsp:nvSpPr>
      <dsp:spPr>
        <a:xfrm>
          <a:off x="2082206" y="3936390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Mortgage - backed securities</a:t>
          </a:r>
        </a:p>
      </dsp:txBody>
      <dsp:txXfrm>
        <a:off x="2082206" y="3936390"/>
        <a:ext cx="1749023" cy="699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761C2-63D7-4458-9973-950080AFF6A5}">
      <dsp:nvSpPr>
        <dsp:cNvPr id="0" name=""/>
        <dsp:cNvSpPr/>
      </dsp:nvSpPr>
      <dsp:spPr>
        <a:xfrm>
          <a:off x="344749" y="287307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E7DD4-B06B-431C-A399-09A9C67CC1A3}">
      <dsp:nvSpPr>
        <dsp:cNvPr id="0" name=""/>
        <dsp:cNvSpPr/>
      </dsp:nvSpPr>
      <dsp:spPr>
        <a:xfrm>
          <a:off x="574179" y="516736"/>
          <a:ext cx="617695" cy="6176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5BA26-8D4C-4F05-887E-F04D5B836B66}">
      <dsp:nvSpPr>
        <dsp:cNvPr id="0" name=""/>
        <dsp:cNvSpPr/>
      </dsp:nvSpPr>
      <dsp:spPr>
        <a:xfrm>
          <a:off x="605" y="1699182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Is this a buyer’s market?</a:t>
          </a:r>
        </a:p>
      </dsp:txBody>
      <dsp:txXfrm>
        <a:off x="605" y="1699182"/>
        <a:ext cx="1764843" cy="705937"/>
      </dsp:txXfrm>
    </dsp:sp>
    <dsp:sp modelId="{A68E3192-BB82-4EAE-8FAB-3E3943C6A148}">
      <dsp:nvSpPr>
        <dsp:cNvPr id="0" name=""/>
        <dsp:cNvSpPr/>
      </dsp:nvSpPr>
      <dsp:spPr>
        <a:xfrm>
          <a:off x="2418441" y="287307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50359-B454-4F26-8F07-E99D0000DEFE}">
      <dsp:nvSpPr>
        <dsp:cNvPr id="0" name=""/>
        <dsp:cNvSpPr/>
      </dsp:nvSpPr>
      <dsp:spPr>
        <a:xfrm>
          <a:off x="2647870" y="516736"/>
          <a:ext cx="617695" cy="6176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580EB-26F4-480F-8C73-D57BA6C97144}">
      <dsp:nvSpPr>
        <dsp:cNvPr id="0" name=""/>
        <dsp:cNvSpPr/>
      </dsp:nvSpPr>
      <dsp:spPr>
        <a:xfrm>
          <a:off x="2074296" y="1699182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What factors are driving home sales?</a:t>
          </a:r>
        </a:p>
      </dsp:txBody>
      <dsp:txXfrm>
        <a:off x="2074296" y="1699182"/>
        <a:ext cx="1764843" cy="705937"/>
      </dsp:txXfrm>
    </dsp:sp>
    <dsp:sp modelId="{DC631C56-1AC7-4F81-8D84-8C9CDC1927FE}">
      <dsp:nvSpPr>
        <dsp:cNvPr id="0" name=""/>
        <dsp:cNvSpPr/>
      </dsp:nvSpPr>
      <dsp:spPr>
        <a:xfrm>
          <a:off x="4492132" y="287307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95AE4-0279-4F4E-B4D9-85287DC90E5A}">
      <dsp:nvSpPr>
        <dsp:cNvPr id="0" name=""/>
        <dsp:cNvSpPr/>
      </dsp:nvSpPr>
      <dsp:spPr>
        <a:xfrm>
          <a:off x="4721562" y="516736"/>
          <a:ext cx="617695" cy="6176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23D0D-F75C-4A81-A7DF-FD284B0408C8}">
      <dsp:nvSpPr>
        <dsp:cNvPr id="0" name=""/>
        <dsp:cNvSpPr/>
      </dsp:nvSpPr>
      <dsp:spPr>
        <a:xfrm>
          <a:off x="4147988" y="1699182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Are the indicators steady</a:t>
          </a:r>
        </a:p>
      </dsp:txBody>
      <dsp:txXfrm>
        <a:off x="4147988" y="1699182"/>
        <a:ext cx="1764843" cy="705937"/>
      </dsp:txXfrm>
    </dsp:sp>
    <dsp:sp modelId="{5BCE82A7-8089-48BA-A686-3D3673BFD3D5}">
      <dsp:nvSpPr>
        <dsp:cNvPr id="0" name=""/>
        <dsp:cNvSpPr/>
      </dsp:nvSpPr>
      <dsp:spPr>
        <a:xfrm>
          <a:off x="1381595" y="2846330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A1230-A820-4EDC-AA5D-0396E4C8CEC9}">
      <dsp:nvSpPr>
        <dsp:cNvPr id="0" name=""/>
        <dsp:cNvSpPr/>
      </dsp:nvSpPr>
      <dsp:spPr>
        <a:xfrm>
          <a:off x="1611025" y="3075760"/>
          <a:ext cx="617695" cy="6176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C7192-92E1-499D-B5B8-9A8E854417B4}">
      <dsp:nvSpPr>
        <dsp:cNvPr id="0" name=""/>
        <dsp:cNvSpPr/>
      </dsp:nvSpPr>
      <dsp:spPr>
        <a:xfrm>
          <a:off x="1037450" y="4258205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Why our mortgage securities need to be expanded</a:t>
          </a:r>
        </a:p>
      </dsp:txBody>
      <dsp:txXfrm>
        <a:off x="1037450" y="4258205"/>
        <a:ext cx="1764843" cy="705937"/>
      </dsp:txXfrm>
    </dsp:sp>
    <dsp:sp modelId="{41BE0058-F2C1-4E17-B916-A4E4068D00D2}">
      <dsp:nvSpPr>
        <dsp:cNvPr id="0" name=""/>
        <dsp:cNvSpPr/>
      </dsp:nvSpPr>
      <dsp:spPr>
        <a:xfrm>
          <a:off x="3455286" y="2846330"/>
          <a:ext cx="1076554" cy="10765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C9265-EFC5-4B39-B678-B8FBD31B21F4}">
      <dsp:nvSpPr>
        <dsp:cNvPr id="0" name=""/>
        <dsp:cNvSpPr/>
      </dsp:nvSpPr>
      <dsp:spPr>
        <a:xfrm>
          <a:off x="3684716" y="3075760"/>
          <a:ext cx="617695" cy="6176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AD698-1D25-43E6-8CFC-B8A8897993AB}">
      <dsp:nvSpPr>
        <dsp:cNvPr id="0" name=""/>
        <dsp:cNvSpPr/>
      </dsp:nvSpPr>
      <dsp:spPr>
        <a:xfrm>
          <a:off x="3111142" y="4258205"/>
          <a:ext cx="1764843" cy="70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Risks or factors prior to investing</a:t>
          </a:r>
        </a:p>
      </dsp:txBody>
      <dsp:txXfrm>
        <a:off x="3111142" y="4258205"/>
        <a:ext cx="1764843" cy="705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AF0EE-C798-43E0-A93E-DBD10659773A}">
      <dsp:nvSpPr>
        <dsp:cNvPr id="0" name=""/>
        <dsp:cNvSpPr/>
      </dsp:nvSpPr>
      <dsp:spPr>
        <a:xfrm>
          <a:off x="331208" y="714428"/>
          <a:ext cx="1027230" cy="10272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C98F6-4AC3-4DAC-AA03-C99AEFD47583}">
      <dsp:nvSpPr>
        <dsp:cNvPr id="0" name=""/>
        <dsp:cNvSpPr/>
      </dsp:nvSpPr>
      <dsp:spPr>
        <a:xfrm>
          <a:off x="550126" y="933346"/>
          <a:ext cx="589394" cy="5893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BD5EB-2CF9-4A9A-89D9-455EE5FEEC37}">
      <dsp:nvSpPr>
        <dsp:cNvPr id="0" name=""/>
        <dsp:cNvSpPr/>
      </dsp:nvSpPr>
      <dsp:spPr>
        <a:xfrm>
          <a:off x="2832" y="206161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What excites or attracts buyers the most</a:t>
          </a:r>
        </a:p>
      </dsp:txBody>
      <dsp:txXfrm>
        <a:off x="2832" y="2061615"/>
        <a:ext cx="1683984" cy="673593"/>
      </dsp:txXfrm>
    </dsp:sp>
    <dsp:sp modelId="{02B62F4F-3ADF-4C34-BCA8-4769BF1896FA}">
      <dsp:nvSpPr>
        <dsp:cNvPr id="0" name=""/>
        <dsp:cNvSpPr/>
      </dsp:nvSpPr>
      <dsp:spPr>
        <a:xfrm>
          <a:off x="2309890" y="714428"/>
          <a:ext cx="1027230" cy="10272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03B0EB-B9BC-4B2F-A250-1B20C8ABCF06}">
      <dsp:nvSpPr>
        <dsp:cNvPr id="0" name=""/>
        <dsp:cNvSpPr/>
      </dsp:nvSpPr>
      <dsp:spPr>
        <a:xfrm>
          <a:off x="2528808" y="933346"/>
          <a:ext cx="589394" cy="5893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788F3-732C-4AE4-94A7-F4AF18919B3E}">
      <dsp:nvSpPr>
        <dsp:cNvPr id="0" name=""/>
        <dsp:cNvSpPr/>
      </dsp:nvSpPr>
      <dsp:spPr>
        <a:xfrm>
          <a:off x="1981513" y="206161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Is it seasonal?</a:t>
          </a:r>
        </a:p>
      </dsp:txBody>
      <dsp:txXfrm>
        <a:off x="1981513" y="2061615"/>
        <a:ext cx="1683984" cy="673593"/>
      </dsp:txXfrm>
    </dsp:sp>
    <dsp:sp modelId="{31FF1A4D-AAF3-45FC-B5AA-F2B5F25354EA}">
      <dsp:nvSpPr>
        <dsp:cNvPr id="0" name=""/>
        <dsp:cNvSpPr/>
      </dsp:nvSpPr>
      <dsp:spPr>
        <a:xfrm>
          <a:off x="4288572" y="714428"/>
          <a:ext cx="1027230" cy="10272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9DFBC-4391-45A5-9385-CB35869E7632}">
      <dsp:nvSpPr>
        <dsp:cNvPr id="0" name=""/>
        <dsp:cNvSpPr/>
      </dsp:nvSpPr>
      <dsp:spPr>
        <a:xfrm>
          <a:off x="4507490" y="933346"/>
          <a:ext cx="589394" cy="5893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2096B-F7AF-4C09-B256-C6DB2C734EBA}">
      <dsp:nvSpPr>
        <dsp:cNvPr id="0" name=""/>
        <dsp:cNvSpPr/>
      </dsp:nvSpPr>
      <dsp:spPr>
        <a:xfrm>
          <a:off x="3960195" y="206161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Is this investment worth it?</a:t>
          </a:r>
        </a:p>
      </dsp:txBody>
      <dsp:txXfrm>
        <a:off x="3960195" y="2061615"/>
        <a:ext cx="1683984" cy="673593"/>
      </dsp:txXfrm>
    </dsp:sp>
    <dsp:sp modelId="{8330C603-BD01-4057-8C65-3FDDD9CA532D}">
      <dsp:nvSpPr>
        <dsp:cNvPr id="0" name=""/>
        <dsp:cNvSpPr/>
      </dsp:nvSpPr>
      <dsp:spPr>
        <a:xfrm>
          <a:off x="6267253" y="714428"/>
          <a:ext cx="1027230" cy="10272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8FB3D-35C3-46D3-8104-FF1545C09F5D}">
      <dsp:nvSpPr>
        <dsp:cNvPr id="0" name=""/>
        <dsp:cNvSpPr/>
      </dsp:nvSpPr>
      <dsp:spPr>
        <a:xfrm>
          <a:off x="6486171" y="933346"/>
          <a:ext cx="589394" cy="5893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64A75-1451-4118-9303-4A3E3F2582CF}">
      <dsp:nvSpPr>
        <dsp:cNvPr id="0" name=""/>
        <dsp:cNvSpPr/>
      </dsp:nvSpPr>
      <dsp:spPr>
        <a:xfrm>
          <a:off x="5938876" y="206161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How do we persuade and keep customers satisfied?</a:t>
          </a:r>
        </a:p>
      </dsp:txBody>
      <dsp:txXfrm>
        <a:off x="5938876" y="2061615"/>
        <a:ext cx="1683984" cy="673593"/>
      </dsp:txXfrm>
    </dsp:sp>
    <dsp:sp modelId="{EC461FB5-18B5-4459-93D1-F910E1C31EBB}">
      <dsp:nvSpPr>
        <dsp:cNvPr id="0" name=""/>
        <dsp:cNvSpPr/>
      </dsp:nvSpPr>
      <dsp:spPr>
        <a:xfrm>
          <a:off x="8245935" y="714428"/>
          <a:ext cx="1027230" cy="10272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C8B1-9666-4FA0-901E-09B5B9637631}">
      <dsp:nvSpPr>
        <dsp:cNvPr id="0" name=""/>
        <dsp:cNvSpPr/>
      </dsp:nvSpPr>
      <dsp:spPr>
        <a:xfrm>
          <a:off x="8464853" y="933346"/>
          <a:ext cx="589394" cy="5893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201C5-FED0-464C-8592-745C1B03E956}">
      <dsp:nvSpPr>
        <dsp:cNvPr id="0" name=""/>
        <dsp:cNvSpPr/>
      </dsp:nvSpPr>
      <dsp:spPr>
        <a:xfrm>
          <a:off x="7917558" y="206161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Aggressive approach indicators</a:t>
          </a:r>
        </a:p>
      </dsp:txBody>
      <dsp:txXfrm>
        <a:off x="7917558" y="2061615"/>
        <a:ext cx="1683984" cy="6735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16C97-37CA-D746-9E75-BBF91C2D86A0}">
      <dsp:nvSpPr>
        <dsp:cNvPr id="0" name=""/>
        <dsp:cNvSpPr/>
      </dsp:nvSpPr>
      <dsp:spPr>
        <a:xfrm>
          <a:off x="0" y="2688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86E47A-5456-2A4D-AC24-838B1E7C0B7A}">
      <dsp:nvSpPr>
        <dsp:cNvPr id="0" name=""/>
        <dsp:cNvSpPr/>
      </dsp:nvSpPr>
      <dsp:spPr>
        <a:xfrm>
          <a:off x="0" y="2688"/>
          <a:ext cx="5913437" cy="844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Kaggle csv file and text description</a:t>
          </a:r>
        </a:p>
      </dsp:txBody>
      <dsp:txXfrm>
        <a:off x="0" y="2688"/>
        <a:ext cx="5913437" cy="844547"/>
      </dsp:txXfrm>
    </dsp:sp>
    <dsp:sp modelId="{D058197E-80CC-EB4A-B404-469ADA84DCC6}">
      <dsp:nvSpPr>
        <dsp:cNvPr id="0" name=""/>
        <dsp:cNvSpPr/>
      </dsp:nvSpPr>
      <dsp:spPr>
        <a:xfrm>
          <a:off x="0" y="847236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848244"/>
                <a:satOff val="2796"/>
                <a:lumOff val="299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848244"/>
                <a:satOff val="2796"/>
                <a:lumOff val="299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848244"/>
                <a:satOff val="2796"/>
                <a:lumOff val="299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848244"/>
              <a:satOff val="2796"/>
              <a:lumOff val="2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3CA64E-711A-B641-AE7C-AC6FCCC701AD}">
      <dsp:nvSpPr>
        <dsp:cNvPr id="0" name=""/>
        <dsp:cNvSpPr/>
      </dsp:nvSpPr>
      <dsp:spPr>
        <a:xfrm>
          <a:off x="0" y="847236"/>
          <a:ext cx="5913437" cy="844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Excerpt from Ames, Iowa 2006 and 2010</a:t>
          </a:r>
        </a:p>
      </dsp:txBody>
      <dsp:txXfrm>
        <a:off x="0" y="847236"/>
        <a:ext cx="5913437" cy="844547"/>
      </dsp:txXfrm>
    </dsp:sp>
    <dsp:sp modelId="{7A6034BC-4E41-6948-B907-CAB363F87FB4}">
      <dsp:nvSpPr>
        <dsp:cNvPr id="0" name=""/>
        <dsp:cNvSpPr/>
      </dsp:nvSpPr>
      <dsp:spPr>
        <a:xfrm>
          <a:off x="0" y="1691783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1696488"/>
                <a:satOff val="5592"/>
                <a:lumOff val="598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696488"/>
                <a:satOff val="5592"/>
                <a:lumOff val="598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696488"/>
                <a:satOff val="5592"/>
                <a:lumOff val="598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696488"/>
              <a:satOff val="5592"/>
              <a:lumOff val="59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1F1E2-D6CA-9D43-9542-1844FC17DE05}">
      <dsp:nvSpPr>
        <dsp:cNvPr id="0" name=""/>
        <dsp:cNvSpPr/>
      </dsp:nvSpPr>
      <dsp:spPr>
        <a:xfrm>
          <a:off x="0" y="1691783"/>
          <a:ext cx="5913437" cy="844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Original excel file -113 variables, 3970 property sales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hlinkClick xmlns:r="http://schemas.openxmlformats.org/officeDocument/2006/relationships" r:id="rId1"/>
            </a:rPr>
            <a:t>raw data is available here</a:t>
          </a:r>
          <a:r>
            <a:rPr lang="en-US" sz="1600" kern="1200" dirty="0">
              <a:hlinkClick xmlns:r="http://schemas.openxmlformats.org/officeDocument/2006/relationships" r:id="rId1"/>
            </a:rPr>
            <a:t>. 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0" y="1691783"/>
        <a:ext cx="5913437" cy="844547"/>
      </dsp:txXfrm>
    </dsp:sp>
    <dsp:sp modelId="{860338BC-ECE0-1F44-8185-4B7D8A3886CB}">
      <dsp:nvSpPr>
        <dsp:cNvPr id="0" name=""/>
        <dsp:cNvSpPr/>
      </dsp:nvSpPr>
      <dsp:spPr>
        <a:xfrm>
          <a:off x="0" y="2536331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2544732"/>
                <a:satOff val="8389"/>
                <a:lumOff val="897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544732"/>
                <a:satOff val="8389"/>
                <a:lumOff val="897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544732"/>
                <a:satOff val="8389"/>
                <a:lumOff val="897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544732"/>
              <a:satOff val="8389"/>
              <a:lumOff val="8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7D1717-20B4-EC45-BEEE-FC780F3AF66B}">
      <dsp:nvSpPr>
        <dsp:cNvPr id="0" name=""/>
        <dsp:cNvSpPr/>
      </dsp:nvSpPr>
      <dsp:spPr>
        <a:xfrm>
          <a:off x="0" y="2536331"/>
          <a:ext cx="5907662" cy="1253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Current csv data – over 80 variables with 1460 property sales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Can be found at </a:t>
          </a:r>
          <a:r>
            <a:rPr lang="en-US" sz="1600" kern="1200" dirty="0">
              <a:hlinkClick xmlns:r="http://schemas.openxmlformats.org/officeDocument/2006/relationships" r:id="rId2"/>
            </a:rPr>
            <a:t>https://www.kaggle.com/c/house-prices-advanced-regression-techniques/data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0" y="2536331"/>
        <a:ext cx="5907662" cy="1253520"/>
      </dsp:txXfrm>
    </dsp:sp>
    <dsp:sp modelId="{4F25A120-E040-0141-9783-B6D664A1CBC5}">
      <dsp:nvSpPr>
        <dsp:cNvPr id="0" name=""/>
        <dsp:cNvSpPr/>
      </dsp:nvSpPr>
      <dsp:spPr>
        <a:xfrm>
          <a:off x="0" y="3789851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392975"/>
              <a:satOff val="11185"/>
              <a:lumOff val="1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7EB29D-A88D-1A46-8EB2-74D4371BD4D2}">
      <dsp:nvSpPr>
        <dsp:cNvPr id="0" name=""/>
        <dsp:cNvSpPr/>
      </dsp:nvSpPr>
      <dsp:spPr>
        <a:xfrm>
          <a:off x="0" y="3789851"/>
          <a:ext cx="5913437" cy="844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Mix of discrete, continuous, random, categorical and nominal variables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0" y="3789851"/>
        <a:ext cx="5913437" cy="8445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99793-7B2B-0547-AF02-1D0CB6FC503B}">
      <dsp:nvSpPr>
        <dsp:cNvPr id="0" name=""/>
        <dsp:cNvSpPr/>
      </dsp:nvSpPr>
      <dsp:spPr>
        <a:xfrm>
          <a:off x="0" y="0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575CF2-F379-2742-914C-45C78E92DCED}">
      <dsp:nvSpPr>
        <dsp:cNvPr id="0" name=""/>
        <dsp:cNvSpPr/>
      </dsp:nvSpPr>
      <dsp:spPr>
        <a:xfrm>
          <a:off x="0" y="0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Roof styles</a:t>
          </a:r>
        </a:p>
      </dsp:txBody>
      <dsp:txXfrm>
        <a:off x="0" y="0"/>
        <a:ext cx="5913437" cy="1159272"/>
      </dsp:txXfrm>
    </dsp:sp>
    <dsp:sp modelId="{D10C26B9-36CA-0740-A7B7-24D684CAD4DA}">
      <dsp:nvSpPr>
        <dsp:cNvPr id="0" name=""/>
        <dsp:cNvSpPr/>
      </dsp:nvSpPr>
      <dsp:spPr>
        <a:xfrm>
          <a:off x="0" y="1159272"/>
          <a:ext cx="591343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C1965C-F897-0F44-AE62-4873F3441E6B}">
      <dsp:nvSpPr>
        <dsp:cNvPr id="0" name=""/>
        <dsp:cNvSpPr/>
      </dsp:nvSpPr>
      <dsp:spPr>
        <a:xfrm>
          <a:off x="0" y="1159272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Lot area</a:t>
          </a:r>
        </a:p>
      </dsp:txBody>
      <dsp:txXfrm>
        <a:off x="0" y="1159272"/>
        <a:ext cx="5913437" cy="1159272"/>
      </dsp:txXfrm>
    </dsp:sp>
    <dsp:sp modelId="{4A36183B-882B-804F-BD3C-06A47204BA89}">
      <dsp:nvSpPr>
        <dsp:cNvPr id="0" name=""/>
        <dsp:cNvSpPr/>
      </dsp:nvSpPr>
      <dsp:spPr>
        <a:xfrm>
          <a:off x="0" y="2318544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272CB-D91A-C44E-ABBD-F5E7AD4FB4EE}">
      <dsp:nvSpPr>
        <dsp:cNvPr id="0" name=""/>
        <dsp:cNvSpPr/>
      </dsp:nvSpPr>
      <dsp:spPr>
        <a:xfrm>
          <a:off x="0" y="2318544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Garage Cars</a:t>
          </a:r>
        </a:p>
      </dsp:txBody>
      <dsp:txXfrm>
        <a:off x="0" y="2318544"/>
        <a:ext cx="5913437" cy="1159272"/>
      </dsp:txXfrm>
    </dsp:sp>
    <dsp:sp modelId="{C6F7316C-867B-0843-BDF8-8E66699468DD}">
      <dsp:nvSpPr>
        <dsp:cNvPr id="0" name=""/>
        <dsp:cNvSpPr/>
      </dsp:nvSpPr>
      <dsp:spPr>
        <a:xfrm>
          <a:off x="0" y="3477816"/>
          <a:ext cx="591343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DC06B7-E117-1B4F-BB39-0C8B2B3E2402}">
      <dsp:nvSpPr>
        <dsp:cNvPr id="0" name=""/>
        <dsp:cNvSpPr/>
      </dsp:nvSpPr>
      <dsp:spPr>
        <a:xfrm>
          <a:off x="0" y="3477816"/>
          <a:ext cx="5913437" cy="115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Overall Quality</a:t>
          </a:r>
        </a:p>
      </dsp:txBody>
      <dsp:txXfrm>
        <a:off x="0" y="3477816"/>
        <a:ext cx="5913437" cy="11592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67E20-9ACD-7E4F-BD62-09657A790527}">
      <dsp:nvSpPr>
        <dsp:cNvPr id="0" name=""/>
        <dsp:cNvSpPr/>
      </dsp:nvSpPr>
      <dsp:spPr>
        <a:xfrm>
          <a:off x="2900381" y="735753"/>
          <a:ext cx="568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032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169431" y="778479"/>
        <a:ext cx="29931" cy="5986"/>
      </dsp:txXfrm>
    </dsp:sp>
    <dsp:sp modelId="{A581FF52-6815-B849-8F60-DC7C7F59B7FF}">
      <dsp:nvSpPr>
        <dsp:cNvPr id="0" name=""/>
        <dsp:cNvSpPr/>
      </dsp:nvSpPr>
      <dsp:spPr>
        <a:xfrm>
          <a:off x="299433" y="648"/>
          <a:ext cx="2602748" cy="1561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537" tIns="133872" rIns="127537" bIns="13387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Excel </a:t>
          </a:r>
        </a:p>
      </dsp:txBody>
      <dsp:txXfrm>
        <a:off x="299433" y="648"/>
        <a:ext cx="2602748" cy="1561648"/>
      </dsp:txXfrm>
    </dsp:sp>
    <dsp:sp modelId="{778AB8EE-E95C-7148-ACC5-2671247ADEA9}">
      <dsp:nvSpPr>
        <dsp:cNvPr id="0" name=""/>
        <dsp:cNvSpPr/>
      </dsp:nvSpPr>
      <dsp:spPr>
        <a:xfrm>
          <a:off x="6101761" y="735753"/>
          <a:ext cx="568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032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370811" y="778479"/>
        <a:ext cx="29931" cy="5986"/>
      </dsp:txXfrm>
    </dsp:sp>
    <dsp:sp modelId="{B2148424-569F-F348-93C9-F796D873A458}">
      <dsp:nvSpPr>
        <dsp:cNvPr id="0" name=""/>
        <dsp:cNvSpPr/>
      </dsp:nvSpPr>
      <dsp:spPr>
        <a:xfrm>
          <a:off x="3500813" y="648"/>
          <a:ext cx="2602748" cy="1561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537" tIns="133872" rIns="127537" bIns="13387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Evaluated variables to understand data</a:t>
          </a:r>
        </a:p>
      </dsp:txBody>
      <dsp:txXfrm>
        <a:off x="3500813" y="648"/>
        <a:ext cx="2602748" cy="1561648"/>
      </dsp:txXfrm>
    </dsp:sp>
    <dsp:sp modelId="{A6F27E3F-E4F3-5241-A546-FFFFD4369CB8}">
      <dsp:nvSpPr>
        <dsp:cNvPr id="0" name=""/>
        <dsp:cNvSpPr/>
      </dsp:nvSpPr>
      <dsp:spPr>
        <a:xfrm>
          <a:off x="1600807" y="1560497"/>
          <a:ext cx="6402760" cy="568032"/>
        </a:xfrm>
        <a:custGeom>
          <a:avLst/>
          <a:gdLst/>
          <a:ahLst/>
          <a:cxnLst/>
          <a:rect l="0" t="0" r="0" b="0"/>
          <a:pathLst>
            <a:path>
              <a:moveTo>
                <a:pt x="6402760" y="0"/>
              </a:moveTo>
              <a:lnTo>
                <a:pt x="6402760" y="301116"/>
              </a:lnTo>
              <a:lnTo>
                <a:pt x="0" y="301116"/>
              </a:lnTo>
              <a:lnTo>
                <a:pt x="0" y="568032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41420" y="1841520"/>
        <a:ext cx="321534" cy="5986"/>
      </dsp:txXfrm>
    </dsp:sp>
    <dsp:sp modelId="{936E1C7B-4F98-5C42-9A05-7504AD6C6FA4}">
      <dsp:nvSpPr>
        <dsp:cNvPr id="0" name=""/>
        <dsp:cNvSpPr/>
      </dsp:nvSpPr>
      <dsp:spPr>
        <a:xfrm>
          <a:off x="6702193" y="648"/>
          <a:ext cx="2602748" cy="1561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537" tIns="133872" rIns="127537" bIns="13387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Summary statistics using analytics toolpak</a:t>
          </a:r>
        </a:p>
      </dsp:txBody>
      <dsp:txXfrm>
        <a:off x="6702193" y="648"/>
        <a:ext cx="2602748" cy="1561648"/>
      </dsp:txXfrm>
    </dsp:sp>
    <dsp:sp modelId="{3D197C2F-865B-8046-AEED-C80DE3A60AD1}">
      <dsp:nvSpPr>
        <dsp:cNvPr id="0" name=""/>
        <dsp:cNvSpPr/>
      </dsp:nvSpPr>
      <dsp:spPr>
        <a:xfrm>
          <a:off x="2900381" y="2896033"/>
          <a:ext cx="568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032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169431" y="2938760"/>
        <a:ext cx="29931" cy="5986"/>
      </dsp:txXfrm>
    </dsp:sp>
    <dsp:sp modelId="{F80AD87D-8D25-044B-81E0-726515472EE4}">
      <dsp:nvSpPr>
        <dsp:cNvPr id="0" name=""/>
        <dsp:cNvSpPr/>
      </dsp:nvSpPr>
      <dsp:spPr>
        <a:xfrm>
          <a:off x="299433" y="2160929"/>
          <a:ext cx="2602748" cy="1561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537" tIns="133872" rIns="127537" bIns="13387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 distribution</a:t>
          </a:r>
        </a:p>
      </dsp:txBody>
      <dsp:txXfrm>
        <a:off x="299433" y="2160929"/>
        <a:ext cx="2602748" cy="1561648"/>
      </dsp:txXfrm>
    </dsp:sp>
    <dsp:sp modelId="{7055E32C-4C9D-BA4B-B42C-3BDA9695C888}">
      <dsp:nvSpPr>
        <dsp:cNvPr id="0" name=""/>
        <dsp:cNvSpPr/>
      </dsp:nvSpPr>
      <dsp:spPr>
        <a:xfrm>
          <a:off x="6101761" y="2896033"/>
          <a:ext cx="568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032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370811" y="2938760"/>
        <a:ext cx="29931" cy="5986"/>
      </dsp:txXfrm>
    </dsp:sp>
    <dsp:sp modelId="{ED06CE28-4D52-E344-8EE5-1AD436C89E91}">
      <dsp:nvSpPr>
        <dsp:cNvPr id="0" name=""/>
        <dsp:cNvSpPr/>
      </dsp:nvSpPr>
      <dsp:spPr>
        <a:xfrm>
          <a:off x="3500813" y="2160929"/>
          <a:ext cx="2602748" cy="1561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537" tIns="133872" rIns="127537" bIns="13387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Met assumptions for two-sample t-tests </a:t>
          </a:r>
        </a:p>
      </dsp:txBody>
      <dsp:txXfrm>
        <a:off x="3500813" y="2160929"/>
        <a:ext cx="2602748" cy="1561648"/>
      </dsp:txXfrm>
    </dsp:sp>
    <dsp:sp modelId="{8D3FEF10-6F30-EB4A-9B5F-4C236BA9539A}">
      <dsp:nvSpPr>
        <dsp:cNvPr id="0" name=""/>
        <dsp:cNvSpPr/>
      </dsp:nvSpPr>
      <dsp:spPr>
        <a:xfrm>
          <a:off x="6702193" y="2160929"/>
          <a:ext cx="2602748" cy="1561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537" tIns="133872" rIns="127537" bIns="133872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Confidence Interval 95%</a:t>
          </a:r>
        </a:p>
      </dsp:txBody>
      <dsp:txXfrm>
        <a:off x="6702193" y="2160929"/>
        <a:ext cx="2602748" cy="15616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017B0-940C-1745-A192-EBBE0769439A}">
      <dsp:nvSpPr>
        <dsp:cNvPr id="0" name=""/>
        <dsp:cNvSpPr/>
      </dsp:nvSpPr>
      <dsp:spPr>
        <a:xfrm>
          <a:off x="2813" y="410640"/>
          <a:ext cx="2232266" cy="13393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Allocate mortgage - backed securities in factors that attracts customers while increasing house prices</a:t>
          </a:r>
        </a:p>
      </dsp:txBody>
      <dsp:txXfrm>
        <a:off x="2813" y="410640"/>
        <a:ext cx="2232266" cy="1339360"/>
      </dsp:txXfrm>
    </dsp:sp>
    <dsp:sp modelId="{AFD12613-FBBD-CF4B-BE72-E4EDD1DFD03D}">
      <dsp:nvSpPr>
        <dsp:cNvPr id="0" name=""/>
        <dsp:cNvSpPr/>
      </dsp:nvSpPr>
      <dsp:spPr>
        <a:xfrm>
          <a:off x="2458307" y="410640"/>
          <a:ext cx="2232266" cy="13393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Hip roof styles gives increased house sales</a:t>
          </a:r>
        </a:p>
      </dsp:txBody>
      <dsp:txXfrm>
        <a:off x="2458307" y="410640"/>
        <a:ext cx="2232266" cy="1339360"/>
      </dsp:txXfrm>
    </dsp:sp>
    <dsp:sp modelId="{0F878EAE-36BC-5E48-B076-796312195432}">
      <dsp:nvSpPr>
        <dsp:cNvPr id="0" name=""/>
        <dsp:cNvSpPr/>
      </dsp:nvSpPr>
      <dsp:spPr>
        <a:xfrm>
          <a:off x="4913800" y="410640"/>
          <a:ext cx="2232266" cy="13393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Hip and Gambrel roof styles more than Gabel and Hip due to increased sales</a:t>
          </a:r>
        </a:p>
      </dsp:txBody>
      <dsp:txXfrm>
        <a:off x="4913800" y="410640"/>
        <a:ext cx="2232266" cy="1339360"/>
      </dsp:txXfrm>
    </dsp:sp>
    <dsp:sp modelId="{979EFF65-66D5-2343-9B9D-C49461F6D243}">
      <dsp:nvSpPr>
        <dsp:cNvPr id="0" name=""/>
        <dsp:cNvSpPr/>
      </dsp:nvSpPr>
      <dsp:spPr>
        <a:xfrm>
          <a:off x="7369294" y="410640"/>
          <a:ext cx="2232266" cy="13393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Gabrrel and Gabel offers less profit</a:t>
          </a:r>
        </a:p>
      </dsp:txBody>
      <dsp:txXfrm>
        <a:off x="7369294" y="410640"/>
        <a:ext cx="2232266" cy="1339360"/>
      </dsp:txXfrm>
    </dsp:sp>
    <dsp:sp modelId="{FFE04ADA-AB29-414C-87E0-CC34784B482F}">
      <dsp:nvSpPr>
        <dsp:cNvPr id="0" name=""/>
        <dsp:cNvSpPr/>
      </dsp:nvSpPr>
      <dsp:spPr>
        <a:xfrm>
          <a:off x="1230560" y="1973226"/>
          <a:ext cx="2232266" cy="13393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lot area with CP Block Foundation</a:t>
          </a:r>
        </a:p>
      </dsp:txBody>
      <dsp:txXfrm>
        <a:off x="1230560" y="1973226"/>
        <a:ext cx="2232266" cy="1339360"/>
      </dsp:txXfrm>
    </dsp:sp>
    <dsp:sp modelId="{C16AC3C2-06EF-774D-B276-4352D0245CC6}">
      <dsp:nvSpPr>
        <dsp:cNvPr id="0" name=""/>
        <dsp:cNvSpPr/>
      </dsp:nvSpPr>
      <dsp:spPr>
        <a:xfrm>
          <a:off x="3686054" y="1973226"/>
          <a:ext cx="2232266" cy="13393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Ex/Good Kitchen offers outstanding quality features</a:t>
          </a:r>
        </a:p>
      </dsp:txBody>
      <dsp:txXfrm>
        <a:off x="3686054" y="1973226"/>
        <a:ext cx="2232266" cy="1339360"/>
      </dsp:txXfrm>
    </dsp:sp>
    <dsp:sp modelId="{ABD3EB80-0C78-004E-ADE5-753E6D93D2DF}">
      <dsp:nvSpPr>
        <dsp:cNvPr id="0" name=""/>
        <dsp:cNvSpPr/>
      </dsp:nvSpPr>
      <dsp:spPr>
        <a:xfrm>
          <a:off x="6141547" y="1973226"/>
          <a:ext cx="2232266" cy="13393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more 2 Garage Cars</a:t>
          </a:r>
        </a:p>
      </dsp:txBody>
      <dsp:txXfrm>
        <a:off x="6141547" y="1973226"/>
        <a:ext cx="2232266" cy="1339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411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5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71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5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72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31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01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2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6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97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0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29E11-8C49-4747-B021-186871A20ED2}" type="datetimeFigureOut">
              <a:rPr lang="en-US" smtClean="0"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412BFC3-BA45-334D-B2D8-396837C8770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9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9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B86EB-1A60-3F4C-8980-CF438DA60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200" y="967167"/>
            <a:ext cx="4151306" cy="2374516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Gill Sans" panose="020B0502020104020203" pitchFamily="34" charset="-79"/>
                <a:cs typeface="Gill Sans" panose="020B0502020104020203" pitchFamily="34" charset="-79"/>
              </a:rPr>
              <a:t>Home Prices, Factors and Market Analyses for Investment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E007B-E3C8-2944-8D74-0ED102C50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647" y="3529159"/>
            <a:ext cx="4162489" cy="160657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  Joan Nnadi</a:t>
            </a:r>
          </a:p>
          <a:p>
            <a:r>
              <a:rPr lang="en-US" sz="16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  Thinkful Capstone 2</a:t>
            </a:r>
          </a:p>
          <a:p>
            <a:r>
              <a:rPr lang="en-US" sz="16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 September,  2021</a:t>
            </a:r>
          </a:p>
        </p:txBody>
      </p:sp>
      <p:pic>
        <p:nvPicPr>
          <p:cNvPr id="5" name="Video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7AC7D16-A66B-493F-8F41-700A60962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130029" y="1744803"/>
            <a:ext cx="4960442" cy="2782321"/>
          </a:xfrm>
          <a:prstGeom prst="rect">
            <a:avLst/>
          </a:prstGeom>
        </p:spPr>
      </p:pic>
      <p:cxnSp>
        <p:nvCxnSpPr>
          <p:cNvPr id="47" name="Straight Connector 13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5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17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56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CD6AF-FEB5-384C-9EB0-FF35CB0F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Data Exploration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0460D-FB05-F445-B34F-8554F166C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Understand the data variables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Dependent variables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Independent variables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Descriptive statistics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A/A Rand to determine bias</a:t>
            </a: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199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50BCA-342C-4F42-8D94-E9E0C195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Methods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654B07-4ABF-49B8-AEC3-9F3CE13C3D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039206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23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F4FF1-2A28-3444-8A7B-162CC7F0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Methods- Inferential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80999-0EFD-A040-908D-64D66C49B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Two sample t-test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Assume equal across populations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Significant of the difference between means</a:t>
            </a:r>
          </a:p>
        </p:txBody>
      </p:sp>
    </p:spTree>
    <p:extLst>
      <p:ext uri="{BB962C8B-B14F-4D97-AF65-F5344CB8AC3E}">
        <p14:creationId xmlns:p14="http://schemas.microsoft.com/office/powerpoint/2010/main" val="354895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F1AE7-95BE-4A43-B3C0-3B05C496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Method - Analysis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E284D-C704-5F4D-A33A-B41E36AA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Reject null (p &lt; 0.05)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Accept null (p &gt; 0.05)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Are the differences significant?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95% Confidence Interval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Pivot table to filter and group variables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Summary tables built to create data source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Chart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00632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A3F5-985B-894E-B5EE-EEDB4369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Results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7F50E7-66DE-1049-B16E-ECB7C0DB11D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51099514"/>
              </p:ext>
            </p:extLst>
          </p:nvPr>
        </p:nvGraphicFramePr>
        <p:xfrm>
          <a:off x="1447800" y="2011363"/>
          <a:ext cx="4645025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F534C-6EA5-1841-8CE7-9FF7CBD495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Gill Sans MT" panose="020B0502020104020203" pitchFamily="34" charset="77"/>
              </a:rPr>
              <a:t>Reject the Null hypothesis 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Population means of Gable roof style and Hip roof style are the same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This difference is statistically significant at p &lt; 0.05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With a 95% Confidence Interval , difference is between -60910 and -3383.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Hip roof style offers possible increase of $50K more in sales price when compared to Gabel</a:t>
            </a:r>
          </a:p>
          <a:p>
            <a:endParaRPr lang="en-US" sz="1600" dirty="0">
              <a:latin typeface="Gill Sans MT" panose="020B0502020104020203" pitchFamily="34" charset="77"/>
            </a:endParaRPr>
          </a:p>
          <a:p>
            <a:endParaRPr lang="en-US" sz="1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5434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E7-E7B9-6540-9C29-FAD9F079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Hip and Gambrel Roof styles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D16359C-4ABC-E345-B372-5775CC56CB68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447800" y="2011363"/>
          <a:ext cx="4645025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A02C-0CE6-E14A-818F-55234629DC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Gill Sans MT" panose="020B0502020104020203" pitchFamily="34" charset="77"/>
              </a:rPr>
              <a:t>Reject the null hypothesis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Accept the Alternative, there is a difference in the population means of Hip roof style and Gambrel roof style.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This difference is statistically significant p = 0.01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At 95% confidence Interval, the difference is between 23657 and 116277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Hip roof style is more than $70K than Gambrel</a:t>
            </a:r>
          </a:p>
        </p:txBody>
      </p:sp>
    </p:spTree>
    <p:extLst>
      <p:ext uri="{BB962C8B-B14F-4D97-AF65-F5344CB8AC3E}">
        <p14:creationId xmlns:p14="http://schemas.microsoft.com/office/powerpoint/2010/main" val="386152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5CC7-6401-AE44-860F-BA1A1B6A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Gabel and Gambrel Roof styles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C0FAD4-8065-3A4D-A397-A425DDE2494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447800" y="2011363"/>
          <a:ext cx="4645025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503BF-ACF2-6942-BB8F-17E73E8964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Gill Sans MT" panose="020B0502020104020203" pitchFamily="34" charset="77"/>
              </a:rPr>
              <a:t>Fail to reject the null hypothesis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There is no difference between Gabel roof style and Gambrel roof style population means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This difference is not statistically significant p = 0.29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With 95% Confidence Interval, the difference is between -126804 and 171954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Gabel roof style  23K increase in sales price</a:t>
            </a:r>
          </a:p>
        </p:txBody>
      </p:sp>
    </p:spTree>
    <p:extLst>
      <p:ext uri="{BB962C8B-B14F-4D97-AF65-F5344CB8AC3E}">
        <p14:creationId xmlns:p14="http://schemas.microsoft.com/office/powerpoint/2010/main" val="226267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9249-5C7C-8F4B-9ED1-B070431C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Results - Foundation Type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FABE37-453E-F041-A831-27D1C726E1F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447800" y="2011363"/>
          <a:ext cx="4645025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73E24-6A73-FD45-BC2B-65B17D0DD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600" dirty="0">
                <a:latin typeface="Gill Sans MT" panose="020B0502020104020203" pitchFamily="34" charset="77"/>
              </a:rPr>
              <a:t>Fail to reject null hypothesis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No difference between the population means of CB Block and Pconc Foundations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Difference is not statistically significant p = 0.06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With 95% confidence interval, the difference is between -27.14 and 2292.67</a:t>
            </a:r>
          </a:p>
          <a:p>
            <a:r>
              <a:rPr lang="en-US" sz="1600" dirty="0">
                <a:latin typeface="Gill Sans MT" panose="020B0502020104020203" pitchFamily="34" charset="77"/>
              </a:rPr>
              <a:t>CB Block shows increased lot area of  12K compared to Pconc</a:t>
            </a:r>
          </a:p>
          <a:p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9390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4312-27CB-5A42-BBCC-59A1C84E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Results – Kitchen Quality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D02D0C-D38D-E84D-AA69-3CA4AF0800C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447800" y="2011363"/>
          <a:ext cx="4645025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C4D04-ECF4-CF46-83FE-C9F34285E6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Gill Sans MT" panose="020B0502020104020203" pitchFamily="34" charset="77"/>
              </a:rPr>
              <a:t>Reject the null hypothesis</a:t>
            </a:r>
          </a:p>
          <a:p>
            <a:r>
              <a:rPr lang="en-US" sz="1400" dirty="0">
                <a:latin typeface="Gill Sans MT" panose="020B0502020104020203" pitchFamily="34" charset="77"/>
              </a:rPr>
              <a:t>The population means of Ex/Gd and Fa/TA kitchen are the same</a:t>
            </a:r>
          </a:p>
          <a:p>
            <a:r>
              <a:rPr lang="en-US" sz="1400" dirty="0">
                <a:latin typeface="Gill Sans MT" panose="020B0502020104020203" pitchFamily="34" charset="77"/>
              </a:rPr>
              <a:t>This difference is statistically significant p &lt;0.05</a:t>
            </a:r>
          </a:p>
          <a:p>
            <a:r>
              <a:rPr lang="en-US" sz="1400" dirty="0">
                <a:latin typeface="Gill Sans MT" panose="020B0502020104020203" pitchFamily="34" charset="77"/>
              </a:rPr>
              <a:t>With 95% Confidence interval, this difference is between 1..596 and 1.225 </a:t>
            </a:r>
          </a:p>
          <a:p>
            <a:r>
              <a:rPr lang="en-US" sz="1400" dirty="0">
                <a:latin typeface="Gill Sans MT" panose="020B0502020104020203" pitchFamily="34" charset="77"/>
              </a:rPr>
              <a:t>Expected increase in sale price of 20M for Ex/Gd kitchen  when compared to Fair/TA kitchen quality</a:t>
            </a:r>
          </a:p>
          <a:p>
            <a:endParaRPr lang="en-US" sz="1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442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5EB4-AC48-FD4A-BD1E-8C3BD2E1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Results – 2 Garage Cars and 1 Garage Car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3D14EA-9001-2444-A08A-03A74E6030F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447800" y="2011363"/>
          <a:ext cx="4645025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1B627-4E7D-4A4C-9776-52DD96447C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Gill Sans MT" panose="020B0502020104020203" pitchFamily="34" charset="77"/>
              </a:rPr>
              <a:t>Reject null hypothesis</a:t>
            </a:r>
          </a:p>
          <a:p>
            <a:r>
              <a:rPr lang="en-US" sz="1400" dirty="0">
                <a:latin typeface="Gill Sans MT" panose="020B0502020104020203" pitchFamily="34" charset="77"/>
              </a:rPr>
              <a:t>There is no difference between the 2 Garage Cars and 1Garage Car population means</a:t>
            </a:r>
          </a:p>
          <a:p>
            <a:r>
              <a:rPr lang="en-US" sz="1400" dirty="0">
                <a:latin typeface="Gill Sans MT" panose="020B0502020104020203" pitchFamily="34" charset="77"/>
              </a:rPr>
              <a:t>The difference is statistically significant p &lt;0.05</a:t>
            </a:r>
          </a:p>
          <a:p>
            <a:r>
              <a:rPr lang="en-US" sz="1400" dirty="0">
                <a:latin typeface="Gill Sans MT" panose="020B0502020104020203" pitchFamily="34" charset="77"/>
              </a:rPr>
              <a:t>With 95% confidence interval, the difference is between 51034 and 60435</a:t>
            </a:r>
          </a:p>
          <a:p>
            <a:r>
              <a:rPr lang="en-US" sz="1400" dirty="0">
                <a:latin typeface="Gill Sans MT" panose="020B0502020104020203" pitchFamily="34" charset="77"/>
              </a:rPr>
              <a:t>Over 6M customers prefers 2 Garage Cars than 1 Garage Car </a:t>
            </a:r>
          </a:p>
        </p:txBody>
      </p:sp>
    </p:spTree>
    <p:extLst>
      <p:ext uri="{BB962C8B-B14F-4D97-AF65-F5344CB8AC3E}">
        <p14:creationId xmlns:p14="http://schemas.microsoft.com/office/powerpoint/2010/main" val="341428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112E3-F324-F843-9653-1C6F4BD8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sz="3000" dirty="0">
                <a:latin typeface="Gill Sans" panose="020B0502020104020203" pitchFamily="34" charset="-79"/>
                <a:cs typeface="Gill Sans" panose="020B0502020104020203" pitchFamily="34" charset="-79"/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C60291-616E-49E6-A528-866F0EA22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573801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2796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5488B-A855-564C-8DD3-C8683DC2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Recommendations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7B85C7-7E00-4B86-A979-BD56F6518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165729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179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BA7A-F947-9E4D-B20D-6C6D234E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3435-65EA-EE48-BF5E-48AABBB7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Thank  You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F5072EE-EF44-43D0-9B18-20FD8A7C1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80" r="1430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9999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86B93D-0879-4BC3-B616-90E50448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0E885D-F4D2-48FD-95D9-DA0751F3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E4CC1-FC9D-F94C-A03E-878876D4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2307409"/>
            <a:ext cx="3157577" cy="3747316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Overview – Investors Perspective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EC1CB8-4497-451C-9F6C-6BC9B650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599AF7C-8D7E-4D1B-AB28-587084B3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46879F-8AD3-4DE2-8EB8-8C8C51464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00133"/>
              </p:ext>
            </p:extLst>
          </p:nvPr>
        </p:nvGraphicFramePr>
        <p:xfrm>
          <a:off x="1136347" y="803275"/>
          <a:ext cx="5913437" cy="525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78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6FE1E6-1155-46CD-9113-BC03DDD5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0DFCE9-814C-46CF-8B54-3DF7C405D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058D5-2782-4543-AF96-FEA1E56C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5008500"/>
            <a:ext cx="9603272" cy="96075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Overview – Inside a Buyer’s Mind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EA8DE4-CCC2-431B-8C80-EA90145DB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4826256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CB4C886-8576-4974-AB93-DE953D243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1505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386762-7F04-4308-9C63-5F9B6DD51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75B255-4CFB-495F-9FAE-847AC24C2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659267"/>
              </p:ext>
            </p:extLst>
          </p:nvPr>
        </p:nvGraphicFramePr>
        <p:xfrm>
          <a:off x="1450975" y="933450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112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1C687-8AAA-A949-A370-C515739EA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Research Question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717C-E416-D240-B736-F7F16C49E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Is there a difference between the factors that affect home prices for mortgage-backed securities investments?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179A-6808-5A44-B2E2-B306AD73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Research Hypothesis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9AE6-CBFB-2748-87E8-349CEAA6A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99" y="2015734"/>
            <a:ext cx="4162555" cy="345061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Null  Hypothesis (Ho)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There is no significant difference that exists between the factors that affects home prices for mortgage -backed securities investment.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Proves if population mean are equal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Alternative Hypothesis (Ha)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There is a significant difference that exist between the factors that affects home prices for mortgage-backed securities investment.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Proves if population mean are not equal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4FDF25-8E3A-2E4E-96FC-9539F1E13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9662"/>
              </p:ext>
            </p:extLst>
          </p:nvPr>
        </p:nvGraphicFramePr>
        <p:xfrm>
          <a:off x="2255356" y="2710054"/>
          <a:ext cx="3352888" cy="2061972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3352888">
                  <a:extLst>
                    <a:ext uri="{9D8B030D-6E8A-4147-A177-3AD203B41FA5}">
                      <a16:colId xmlns:a16="http://schemas.microsoft.com/office/drawing/2014/main" val="4246004672"/>
                    </a:ext>
                  </a:extLst>
                </a:gridCol>
              </a:tblGrid>
              <a:tr h="1030986">
                <a:tc>
                  <a:txBody>
                    <a:bodyPr/>
                    <a:lstStyle/>
                    <a:p>
                      <a:pPr algn="l" fontAlgn="t"/>
                      <a:r>
                        <a:rPr lang="en-US" sz="3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Ho: </a:t>
                      </a:r>
                      <a:r>
                        <a:rPr lang="el-GR" sz="3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μ1 - μ2 =</a:t>
                      </a:r>
                      <a:r>
                        <a:rPr lang="en-US" sz="3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l-GR" sz="3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l-GR" sz="33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76022" marR="72034" marT="50292" marB="377190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186740"/>
                  </a:ext>
                </a:extLst>
              </a:tr>
              <a:tr h="1030986">
                <a:tc>
                  <a:txBody>
                    <a:bodyPr/>
                    <a:lstStyle/>
                    <a:p>
                      <a:pPr algn="l" fontAlgn="t"/>
                      <a:r>
                        <a:rPr lang="en-US" sz="3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Ha: </a:t>
                      </a:r>
                      <a:r>
                        <a:rPr lang="el-GR" sz="33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μ1 - μ2 ≠ 0</a:t>
                      </a:r>
                      <a:endParaRPr lang="el-GR" sz="33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76022" marR="72034" marT="50292" marB="377190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81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80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8E898-23D7-7741-8871-30C742B8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Raw Data 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687F49-9F8C-4FFA-A7FA-922185C8BD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861281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139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8DE655-DC9F-F846-BD36-16A464D0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Research Data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6778A-5E20-294D-8B60-8635C98091E4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Descriptive Statistics from Excel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F29BAF-7B1E-454C-A824-E2ACB9B9B7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552791"/>
              </p:ext>
            </p:extLst>
          </p:nvPr>
        </p:nvGraphicFramePr>
        <p:xfrm>
          <a:off x="6333971" y="805583"/>
          <a:ext cx="4481322" cy="466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3714">
                  <a:extLst>
                    <a:ext uri="{9D8B030D-6E8A-4147-A177-3AD203B41FA5}">
                      <a16:colId xmlns:a16="http://schemas.microsoft.com/office/drawing/2014/main" val="3778873445"/>
                    </a:ext>
                  </a:extLst>
                </a:gridCol>
                <a:gridCol w="2087608">
                  <a:extLst>
                    <a:ext uri="{9D8B030D-6E8A-4147-A177-3AD203B41FA5}">
                      <a16:colId xmlns:a16="http://schemas.microsoft.com/office/drawing/2014/main" val="725732093"/>
                    </a:ext>
                  </a:extLst>
                </a:gridCol>
              </a:tblGrid>
              <a:tr h="307557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Sale Price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62314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algn="l" fontAlgn="t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109394587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Mean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180921.196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3570775537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Standard Error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2079.10532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817642602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Median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163000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1759158398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Mode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140000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4234285818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Standard Deviation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79442.5029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4260807803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Sample Variance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6311111264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2325086488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Kurtosis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6.53628186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2203814288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Skewness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1.88287576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3725997729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Range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720100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96658615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Minimum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34900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1280244731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Maximum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755000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4061691449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Sum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264144946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3481121873"/>
                  </a:ext>
                </a:extLst>
              </a:tr>
              <a:tr h="30755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Count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700" b="0" i="0" u="none" strike="noStrike" dirty="0">
                          <a:effectLst/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1460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10104" marR="10104" marT="10104" marB="0"/>
                </a:tc>
                <a:extLst>
                  <a:ext uri="{0D108BD9-81ED-4DB2-BD59-A6C34878D82A}">
                    <a16:rowId xmlns:a16="http://schemas.microsoft.com/office/drawing/2014/main" val="3999507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93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F3080-FF2B-BD47-997F-C72D4595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Research Factors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9C7A75-E566-4ACE-91CD-B2CC0571DF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229388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935095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1580</TotalTime>
  <Words>848</Words>
  <Application>Microsoft Macintosh PowerPoint</Application>
  <PresentationFormat>Widescreen</PresentationFormat>
  <Paragraphs>153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Gill Sans</vt:lpstr>
      <vt:lpstr>Gill Sans MT</vt:lpstr>
      <vt:lpstr>Helvetica Neue</vt:lpstr>
      <vt:lpstr>Gallery</vt:lpstr>
      <vt:lpstr>Home Prices, Factors and Market Analyses for Investment</vt:lpstr>
      <vt:lpstr>Introduction</vt:lpstr>
      <vt:lpstr>Overview – Investors Perspective</vt:lpstr>
      <vt:lpstr>Overview – Inside a Buyer’s Mind</vt:lpstr>
      <vt:lpstr>Research Question</vt:lpstr>
      <vt:lpstr>Research Hypothesis </vt:lpstr>
      <vt:lpstr>Raw Data </vt:lpstr>
      <vt:lpstr>Research Data </vt:lpstr>
      <vt:lpstr>Research Factors </vt:lpstr>
      <vt:lpstr>Data Exploration</vt:lpstr>
      <vt:lpstr>Methods </vt:lpstr>
      <vt:lpstr>Methods- Inferential</vt:lpstr>
      <vt:lpstr>Method - Analysis</vt:lpstr>
      <vt:lpstr>Results </vt:lpstr>
      <vt:lpstr>Hip and Gambrel Roof styles</vt:lpstr>
      <vt:lpstr>Gabel and Gambrel Roof styles</vt:lpstr>
      <vt:lpstr>Results - Foundation Type</vt:lpstr>
      <vt:lpstr>Results – Kitchen Quality</vt:lpstr>
      <vt:lpstr>Results – 2 Garage Cars and 1 Garage Car</vt:lpstr>
      <vt:lpstr>Recommendations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Prices, Factors and Market Analyses for Investment</dc:title>
  <dc:creator>Joan Nnadi</dc:creator>
  <cp:lastModifiedBy>Joan Nnadi</cp:lastModifiedBy>
  <cp:revision>11</cp:revision>
  <dcterms:created xsi:type="dcterms:W3CDTF">2021-09-07T07:22:36Z</dcterms:created>
  <dcterms:modified xsi:type="dcterms:W3CDTF">2021-09-11T16:54:42Z</dcterms:modified>
</cp:coreProperties>
</file>